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heme/theme3.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3.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4.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5.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9.xml" ContentType="application/vnd.openxmlformats-officedocument.presentationml.tags+xml"/>
  <Override PartName="/ppt/notesSlides/notesSlide9.xml" ContentType="application/vnd.openxmlformats-officedocument.presentationml.notesSlide+xml"/>
  <Override PartName="/ppt/tags/tag90.xml" ContentType="application/vnd.openxmlformats-officedocument.presentationml.tags+xml"/>
  <Override PartName="/ppt/notesSlides/notesSlide10.xml" ContentType="application/vnd.openxmlformats-officedocument.presentationml.notesSlide+xml"/>
  <Override PartName="/ppt/tags/tag91.xml" ContentType="application/vnd.openxmlformats-officedocument.presentationml.tags+xml"/>
  <Override PartName="/ppt/notesSlides/notesSlide11.xml" ContentType="application/vnd.openxmlformats-officedocument.presentationml.notesSlide+xml"/>
  <Override PartName="/ppt/tags/tag92.xml" ContentType="application/vnd.openxmlformats-officedocument.presentationml.tags+xml"/>
  <Override PartName="/ppt/notesSlides/notesSlide12.xml" ContentType="application/vnd.openxmlformats-officedocument.presentationml.notesSlide+xml"/>
  <Override PartName="/ppt/tags/tag93.xml" ContentType="application/vnd.openxmlformats-officedocument.presentationml.tags+xml"/>
  <Override PartName="/ppt/notesSlides/notesSlide13.xml" ContentType="application/vnd.openxmlformats-officedocument.presentationml.notesSlide+xml"/>
  <Override PartName="/ppt/tags/tag94.xml" ContentType="application/vnd.openxmlformats-officedocument.presentationml.tags+xml"/>
  <Override PartName="/ppt/notesSlides/notesSlide14.xml" ContentType="application/vnd.openxmlformats-officedocument.presentationml.notesSlide+xml"/>
  <Override PartName="/ppt/tags/tag95.xml" ContentType="application/vnd.openxmlformats-officedocument.presentationml.tags+xml"/>
  <Override PartName="/ppt/notesSlides/notesSlide15.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 id="2147483748" r:id="rId4"/>
  </p:sldMasterIdLst>
  <p:notesMasterIdLst>
    <p:notesMasterId r:id="rId24"/>
  </p:notesMasterIdLst>
  <p:sldIdLst>
    <p:sldId id="2134806551" r:id="rId5"/>
    <p:sldId id="265" r:id="rId6"/>
    <p:sldId id="262" r:id="rId7"/>
    <p:sldId id="2134806553" r:id="rId8"/>
    <p:sldId id="264" r:id="rId9"/>
    <p:sldId id="2134806554" r:id="rId10"/>
    <p:sldId id="2134806547" r:id="rId11"/>
    <p:sldId id="2134806497" r:id="rId12"/>
    <p:sldId id="2134806544" r:id="rId13"/>
    <p:sldId id="2134806550" r:id="rId14"/>
    <p:sldId id="269" r:id="rId15"/>
    <p:sldId id="444" r:id="rId16"/>
    <p:sldId id="446" r:id="rId17"/>
    <p:sldId id="440" r:id="rId18"/>
    <p:sldId id="448" r:id="rId19"/>
    <p:sldId id="442" r:id="rId20"/>
    <p:sldId id="447" r:id="rId21"/>
    <p:sldId id="443" r:id="rId22"/>
    <p:sldId id="263" r:id="rId23"/>
  </p:sldIdLst>
  <p:sldSz cx="10969625" cy="6170613"/>
  <p:notesSz cx="6858000" cy="9144000"/>
  <p:custDataLst>
    <p:tags r:id="rId25"/>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liard Anke (CR/PJ-AI-C2)" initials="SA(" lastIdx="1" clrIdx="0">
    <p:extLst>
      <p:ext uri="{19B8F6BF-5375-455C-9EA6-DF929625EA0E}">
        <p15:presenceInfo xmlns:p15="http://schemas.microsoft.com/office/powerpoint/2012/main" userId="Giliard Anke (CR/PJ-AI-C2)"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9F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1A2414-1371-939B-0811-B890584511BE}" v="2" dt="2023-11-30T09:55:53.071"/>
    <p1510:client id="{59377072-7417-4E0C-9E00-51E6014F45CA}" v="555" dt="2023-11-30T10:15:30.145"/>
    <p1510:client id="{ABDC1CCF-6C95-85C7-8893-D50D49C15C94}" v="1880" dt="2023-12-01T11:42:12.703"/>
    <p1510:client id="{B260F593-CD59-01CA-DEC6-841060616728}" v="4" dt="2023-11-30T09:55:25.711"/>
    <p1510:client id="{BCC985B2-9922-3557-6153-3226BB0B530F}" v="1" dt="2023-12-01T09:41:46.9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37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slideMaster" Target="slideMasters/slideMaster1.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04.12.2023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QDAS : tests that get done on parts selected randomly and where results are shared with the customer.</a:t>
            </a:r>
          </a:p>
          <a:p>
            <a:r>
              <a:rPr lang="en-US">
                <a:cs typeface="Calibri"/>
              </a:rPr>
              <a:t>The tests very intense/ detailed </a:t>
            </a:r>
          </a:p>
        </p:txBody>
      </p:sp>
      <p:sp>
        <p:nvSpPr>
          <p:cNvPr id="4" name="Slide Number Placeholder 3"/>
          <p:cNvSpPr>
            <a:spLocks noGrp="1"/>
          </p:cNvSpPr>
          <p:nvPr>
            <p:ph type="sldNum" sz="quarter" idx="5"/>
          </p:nvPr>
        </p:nvSpPr>
        <p:spPr/>
        <p:txBody>
          <a:bodyPr/>
          <a:lstStyle/>
          <a:p>
            <a:fld id="{492D48B2-9EB0-4B37-9B35-FC11E2EA535A}" type="slidenum">
              <a:rPr lang="de-DE" smtClean="0"/>
              <a:t>1</a:t>
            </a:fld>
            <a:endParaRPr lang="de-DE"/>
          </a:p>
        </p:txBody>
      </p:sp>
    </p:spTree>
    <p:extLst>
      <p:ext uri="{BB962C8B-B14F-4D97-AF65-F5344CB8AC3E}">
        <p14:creationId xmlns:p14="http://schemas.microsoft.com/office/powerpoint/2010/main" val="1313472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de-DE" sz="1050" noProof="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1978967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de-DE" sz="1050" noProof="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3078828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de-DE" sz="1050" noProof="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239316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de-DE" sz="1050" noProof="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2873794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de-DE" sz="1050" noProof="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59163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de-DE" sz="1050" noProof="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1285236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Currently Anuraj is overseeing this activity from IN ~ 25%</a:t>
            </a:r>
          </a:p>
          <a:p>
            <a:r>
              <a:rPr lang="en-US">
                <a:cs typeface="Calibri"/>
              </a:rPr>
              <a:t>Vivek/ Shankar</a:t>
            </a:r>
          </a:p>
        </p:txBody>
      </p:sp>
      <p:sp>
        <p:nvSpPr>
          <p:cNvPr id="4" name="Slide Number Placeholder 3"/>
          <p:cNvSpPr>
            <a:spLocks noGrp="1"/>
          </p:cNvSpPr>
          <p:nvPr>
            <p:ph type="sldNum" sz="quarter" idx="5"/>
          </p:nvPr>
        </p:nvSpPr>
        <p:spPr/>
        <p:txBody>
          <a:bodyPr/>
          <a:lstStyle/>
          <a:p>
            <a:fld id="{492D48B2-9EB0-4B37-9B35-FC11E2EA535A}" type="slidenum">
              <a:rPr lang="de-DE" smtClean="0"/>
              <a:t>2</a:t>
            </a:fld>
            <a:endParaRPr lang="de-DE"/>
          </a:p>
        </p:txBody>
      </p:sp>
    </p:spTree>
    <p:extLst>
      <p:ext uri="{BB962C8B-B14F-4D97-AF65-F5344CB8AC3E}">
        <p14:creationId xmlns:p14="http://schemas.microsoft.com/office/powerpoint/2010/main" val="302483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Process curve: 2.5, 3.0 planned (univariate algo deployed for cp4 data) + visualization </a:t>
            </a:r>
          </a:p>
          <a:p>
            <a:r>
              <a:rPr lang="en-US">
                <a:cs typeface="Calibri"/>
              </a:rPr>
              <a:t>POC's: </a:t>
            </a:r>
          </a:p>
          <a:p>
            <a:pPr marL="171450" indent="-171450">
              <a:buFont typeface="Calibri"/>
              <a:buChar char="-"/>
            </a:pPr>
            <a:r>
              <a:rPr lang="en-US">
                <a:cs typeface="Calibri"/>
              </a:rPr>
              <a:t>spinner  (benchmarking with </a:t>
            </a:r>
            <a:r>
              <a:rPr lang="en-US" err="1">
                <a:cs typeface="Calibri"/>
              </a:rPr>
              <a:t>cindrella</a:t>
            </a:r>
            <a:r>
              <a:rPr lang="en-US">
                <a:cs typeface="Calibri"/>
              </a:rPr>
              <a:t> and tested with offline csv from </a:t>
            </a:r>
            <a:r>
              <a:rPr lang="en-US" err="1">
                <a:cs typeface="Calibri"/>
              </a:rPr>
              <a:t>bamberg</a:t>
            </a:r>
            <a:r>
              <a:rPr lang="en-US">
                <a:cs typeface="Calibri"/>
              </a:rPr>
              <a:t>: </a:t>
            </a:r>
            <a:r>
              <a:rPr lang="en-US" err="1">
                <a:cs typeface="Calibri"/>
              </a:rPr>
              <a:t>BaP</a:t>
            </a:r>
            <a:r>
              <a:rPr lang="en-US">
                <a:cs typeface="Calibri"/>
              </a:rPr>
              <a:t> ) - approved for </a:t>
            </a:r>
            <a:r>
              <a:rPr lang="en-US" err="1">
                <a:cs typeface="Calibri"/>
              </a:rPr>
              <a:t>productionization</a:t>
            </a:r>
            <a:r>
              <a:rPr lang="en-US">
                <a:cs typeface="Calibri"/>
              </a:rPr>
              <a:t> (all Bamberg spinner). Impact not clear </a:t>
            </a:r>
            <a:r>
              <a:rPr lang="en-US" err="1">
                <a:cs typeface="Calibri"/>
              </a:rPr>
              <a:t>yey</a:t>
            </a:r>
            <a:r>
              <a:rPr lang="en-US">
                <a:cs typeface="Calibri"/>
              </a:rPr>
              <a:t> </a:t>
            </a:r>
          </a:p>
          <a:p>
            <a:pPr marL="171450" indent="-171450">
              <a:buFont typeface="Calibri"/>
              <a:buChar char="-"/>
            </a:pPr>
            <a:r>
              <a:rPr lang="en-US" err="1">
                <a:cs typeface="Calibri"/>
              </a:rPr>
              <a:t>staubli</a:t>
            </a:r>
            <a:r>
              <a:rPr lang="en-US">
                <a:cs typeface="Calibri"/>
              </a:rPr>
              <a:t> robots  (scope to be defined, awaiting) </a:t>
            </a:r>
          </a:p>
          <a:p>
            <a:pPr marL="171450" indent="-171450">
              <a:buFont typeface="Calibri"/>
              <a:buChar char="-"/>
            </a:pPr>
            <a:r>
              <a:rPr lang="en-US">
                <a:cs typeface="Calibri"/>
              </a:rPr>
              <a:t>Tightening (</a:t>
            </a:r>
            <a:r>
              <a:rPr lang="en-US" err="1">
                <a:cs typeface="Calibri"/>
              </a:rPr>
              <a:t>NhP</a:t>
            </a:r>
            <a:r>
              <a:rPr lang="en-US">
                <a:cs typeface="Calibri"/>
              </a:rPr>
              <a:t>) -- POC completed, included part of BIS leads (follow up with AE re. Contracts via Sven WIP)</a:t>
            </a:r>
          </a:p>
          <a:p>
            <a:endParaRPr lang="en-US">
              <a:cs typeface="Calibri"/>
            </a:endParaRPr>
          </a:p>
          <a:p>
            <a:r>
              <a:rPr lang="en-US">
                <a:cs typeface="Calibri"/>
              </a:rPr>
              <a:t>ADE on demand  (2024): Apply ADE on user data (in progress)</a:t>
            </a:r>
          </a:p>
          <a:p>
            <a:r>
              <a:rPr lang="en-US">
                <a:cs typeface="Calibri"/>
              </a:rPr>
              <a:t>Failure prediction (2024) : built a model on quality data to see if we can predict </a:t>
            </a:r>
            <a:r>
              <a:rPr lang="en-US" err="1">
                <a:cs typeface="Calibri"/>
              </a:rPr>
              <a:t>NoK</a:t>
            </a:r>
            <a:r>
              <a:rPr lang="en-US">
                <a:cs typeface="Calibri"/>
              </a:rPr>
              <a:t> (part failure in subsequent stations). Presented and more validation (presented to Azeem + Berna)</a:t>
            </a:r>
          </a:p>
          <a:p>
            <a:endParaRPr lang="en-US">
              <a:cs typeface="Calibri"/>
            </a:endParaRPr>
          </a:p>
          <a:p>
            <a:r>
              <a:rPr lang="en-US">
                <a:cs typeface="Calibri"/>
              </a:rPr>
              <a:t>Interruption prediction from RHI (2024)</a:t>
            </a:r>
          </a:p>
          <a:p>
            <a:r>
              <a:rPr lang="en-US">
                <a:cs typeface="Calibri"/>
              </a:rPr>
              <a:t>Multivariate (2024)</a:t>
            </a:r>
          </a:p>
        </p:txBody>
      </p:sp>
      <p:sp>
        <p:nvSpPr>
          <p:cNvPr id="4" name="Slide Number Placeholder 3"/>
          <p:cNvSpPr>
            <a:spLocks noGrp="1"/>
          </p:cNvSpPr>
          <p:nvPr>
            <p:ph type="sldNum" sz="quarter" idx="5"/>
          </p:nvPr>
        </p:nvSpPr>
        <p:spPr/>
        <p:txBody>
          <a:bodyPr/>
          <a:lstStyle/>
          <a:p>
            <a:fld id="{492D48B2-9EB0-4B37-9B35-FC11E2EA535A}" type="slidenum">
              <a:rPr lang="de-DE" smtClean="0"/>
              <a:t>3</a:t>
            </a:fld>
            <a:endParaRPr lang="de-DE"/>
          </a:p>
        </p:txBody>
      </p:sp>
    </p:spTree>
    <p:extLst>
      <p:ext uri="{BB962C8B-B14F-4D97-AF65-F5344CB8AC3E}">
        <p14:creationId xmlns:p14="http://schemas.microsoft.com/office/powerpoint/2010/main" val="2265337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5</a:t>
            </a:fld>
            <a:endParaRPr lang="de-DE"/>
          </a:p>
        </p:txBody>
      </p:sp>
    </p:spTree>
    <p:extLst>
      <p:ext uri="{BB962C8B-B14F-4D97-AF65-F5344CB8AC3E}">
        <p14:creationId xmlns:p14="http://schemas.microsoft.com/office/powerpoint/2010/main" val="2265337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6</a:t>
            </a:fld>
            <a:endParaRPr lang="de-DE"/>
          </a:p>
        </p:txBody>
      </p:sp>
    </p:spTree>
    <p:extLst>
      <p:ext uri="{BB962C8B-B14F-4D97-AF65-F5344CB8AC3E}">
        <p14:creationId xmlns:p14="http://schemas.microsoft.com/office/powerpoint/2010/main" val="1286934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Diagnostic AI</a:t>
            </a:r>
          </a:p>
          <a:p>
            <a:r>
              <a:rPr lang="en-US"/>
              <a:t>Application purpose slide</a:t>
            </a:r>
          </a:p>
          <a:p>
            <a:r>
              <a:rPr lang="en-US"/>
              <a:t>Application characteristics</a:t>
            </a:r>
          </a:p>
          <a:p>
            <a:r>
              <a:rPr lang="en-US"/>
              <a:t>Analytics  – Descriptive -&gt; Diagnostic (PM, ) -&gt; Predictive -&gt; Prescriptive</a:t>
            </a:r>
          </a:p>
          <a:p>
            <a:r>
              <a:rPr lang="en-US"/>
              <a:t>Generative – What can be done</a:t>
            </a:r>
          </a:p>
          <a:p>
            <a:r>
              <a:rPr lang="en-US"/>
              <a:t>	</a:t>
            </a:r>
          </a:p>
          <a:p>
            <a:r>
              <a:rPr lang="en-US" sz="1800" b="0" i="0" u="none" strike="noStrike">
                <a:solidFill>
                  <a:srgbClr val="000000"/>
                </a:solidFill>
                <a:effectLst/>
                <a:latin typeface="Calibri" panose="020F0502020204030204" pitchFamily="34" charset="0"/>
              </a:rPr>
              <a:t>DaaS -&gt; Des</a:t>
            </a:r>
          </a:p>
          <a:p>
            <a:r>
              <a:rPr lang="en-US" sz="1800" b="0" i="0" u="none" strike="noStrike" err="1">
                <a:solidFill>
                  <a:srgbClr val="000000"/>
                </a:solidFill>
                <a:effectLst/>
                <a:latin typeface="Calibri" panose="020F0502020204030204" pitchFamily="34" charset="0"/>
              </a:rPr>
              <a:t>LucidLines</a:t>
            </a:r>
            <a:r>
              <a:rPr lang="en-US" sz="1800" b="0" i="0" u="none" strike="noStrike">
                <a:solidFill>
                  <a:srgbClr val="000000"/>
                </a:solidFill>
                <a:effectLst/>
                <a:latin typeface="Calibri" panose="020F0502020204030204" pitchFamily="34" charset="0"/>
              </a:rPr>
              <a:t> -&gt; Desc</a:t>
            </a:r>
          </a:p>
          <a:p>
            <a:r>
              <a:rPr lang="en-US" sz="1800" b="0" i="0" u="none" strike="noStrike">
                <a:solidFill>
                  <a:srgbClr val="000000"/>
                </a:solidFill>
                <a:effectLst/>
                <a:latin typeface="Calibri" panose="020F0502020204030204" pitchFamily="34" charset="0"/>
              </a:rPr>
              <a:t>ADE</a:t>
            </a:r>
            <a:r>
              <a:rPr lang="en-US"/>
              <a:t> -&gt; Desc </a:t>
            </a:r>
          </a:p>
          <a:p>
            <a:r>
              <a:rPr lang="en-US" sz="1800" b="0" i="0" u="none" strike="noStrike">
                <a:solidFill>
                  <a:srgbClr val="000000"/>
                </a:solidFill>
                <a:effectLst/>
                <a:latin typeface="Calibri" panose="020F0502020204030204" pitchFamily="34" charset="0"/>
              </a:rPr>
              <a:t>AE</a:t>
            </a:r>
            <a:r>
              <a:rPr lang="en-US"/>
              <a:t> -&gt; Desc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u="none" strike="noStrike">
                <a:solidFill>
                  <a:srgbClr val="000000"/>
                </a:solidFill>
                <a:effectLst/>
                <a:latin typeface="Calibri" panose="020F0502020204030204" pitchFamily="34" charset="0"/>
              </a:rPr>
              <a:t>RCA</a:t>
            </a:r>
            <a:r>
              <a:rPr lang="en-US" sz="1800"/>
              <a:t> -&gt; </a:t>
            </a:r>
            <a:r>
              <a:rPr lang="en-US" sz="1800" err="1"/>
              <a:t>Diag</a:t>
            </a:r>
            <a:endParaRPr lang="en-US" sz="1800"/>
          </a:p>
          <a:p>
            <a:r>
              <a:rPr lang="en-US" sz="1800" b="0" i="0" u="none" strike="noStrike">
                <a:solidFill>
                  <a:srgbClr val="000000"/>
                </a:solidFill>
                <a:effectLst/>
                <a:latin typeface="Calibri" panose="020F0502020204030204" pitchFamily="34" charset="0"/>
              </a:rPr>
              <a:t>PE</a:t>
            </a:r>
            <a:r>
              <a:rPr lang="en-US"/>
              <a:t> -&gt; Pred</a:t>
            </a:r>
          </a:p>
          <a:p>
            <a:r>
              <a:rPr lang="en-US" sz="1800" b="0" i="0" u="none" strike="noStrike">
                <a:solidFill>
                  <a:srgbClr val="000000"/>
                </a:solidFill>
                <a:effectLst/>
                <a:latin typeface="Calibri" panose="020F0502020204030204" pitchFamily="34" charset="0"/>
              </a:rPr>
              <a:t>KME -&gt;  Pres</a:t>
            </a:r>
          </a:p>
          <a:p>
            <a:r>
              <a:rPr lang="en-US" sz="1800" b="0" i="0" u="none" strike="noStrike">
                <a:solidFill>
                  <a:srgbClr val="000000"/>
                </a:solidFill>
                <a:effectLst/>
                <a:latin typeface="Calibri" panose="020F0502020204030204" pitchFamily="34" charset="0"/>
              </a:rPr>
              <a:t>PME</a:t>
            </a:r>
            <a:r>
              <a:rPr lang="en-US" sz="1800"/>
              <a:t> -&gt; Pres</a:t>
            </a:r>
          </a:p>
          <a:p>
            <a:r>
              <a:rPr lang="en-US" sz="1800" b="0" i="0" u="none" strike="noStrike">
                <a:solidFill>
                  <a:srgbClr val="000000"/>
                </a:solidFill>
                <a:effectLst/>
                <a:latin typeface="Calibri" panose="020F0502020204030204" pitchFamily="34" charset="0"/>
              </a:rPr>
              <a:t>QE</a:t>
            </a:r>
            <a:r>
              <a:rPr lang="en-US"/>
              <a:t> -&gt;Pres</a:t>
            </a:r>
          </a:p>
          <a:p>
            <a:r>
              <a:rPr lang="en-US" sz="1800" b="0" i="0" u="none" strike="noStrike">
                <a:solidFill>
                  <a:srgbClr val="000000"/>
                </a:solidFill>
                <a:effectLst/>
                <a:latin typeface="Calibri" panose="020F0502020204030204" pitchFamily="34" charset="0"/>
              </a:rPr>
              <a:t>RE -&gt; Pres</a:t>
            </a:r>
          </a:p>
          <a:p>
            <a:r>
              <a:rPr lang="en-US" sz="1800" b="0" i="0" u="none" strike="noStrike">
                <a:solidFill>
                  <a:srgbClr val="000000"/>
                </a:solidFill>
                <a:effectLst/>
                <a:latin typeface="Calibri" panose="020F0502020204030204" pitchFamily="34" charset="0"/>
              </a:rPr>
              <a:t>Optimizer -&gt; Pres</a:t>
            </a:r>
            <a:r>
              <a:rPr lang="en-US"/>
              <a:t> </a:t>
            </a:r>
          </a:p>
          <a:p>
            <a:endParaRPr lang="en-US"/>
          </a:p>
          <a:p>
            <a:r>
              <a:rPr lang="en-US"/>
              <a:t>Notifies users in real-time of relevant anomalies observed in data monitored. The engine constantly learns and adapts to changes in the monitored data and also incorporates user feedback to customize alerts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B4A7CAF-6371-41D5-9444-E9CA5F3F7DE3}" type="slidenum">
              <a:rPr kumimoji="0" lang="en-US"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345485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Notifies users in real-time of relevant anomalies observed in data monitored. The engine constantly learns and adapts to changes in the monitored data and also incorporates user feedback to customize alerts</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A7CAF-6371-41D5-9444-E9CA5F3F7D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1632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Notifies users in real-time of relevant anomalies observed in data monitored. The engine constantly learns and adapts to changes in the monitored data and also incorporates user feedback to customize alerts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B4A7CAF-6371-41D5-9444-E9CA5F3F7DE3}" type="slidenum">
              <a:rPr kumimoji="0" lang="en-US"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2714455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de-DE" sz="1050" noProof="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26033213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2.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2.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2.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2.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2.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2.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image" Target="../media/image2.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w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w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w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wmf"/><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2.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2.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2.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2.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2.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Title Slide 1">
    <p:spTree>
      <p:nvGrpSpPr>
        <p:cNvPr id="1" name=""/>
        <p:cNvGrpSpPr/>
        <p:nvPr/>
      </p:nvGrpSpPr>
      <p:grpSpPr>
        <a:xfrm>
          <a:off x="0" y="0"/>
          <a:ext cx="0" cy="0"/>
          <a:chOff x="0" y="0"/>
          <a:chExt cx="0" cy="0"/>
        </a:xfrm>
      </p:grpSpPr>
      <p:pic>
        <p:nvPicPr>
          <p:cNvPr id="9" name="Background 1" descr="bg1_d2_169.png">
            <a:extLst>
              <a:ext uri="{FF2B5EF4-FFF2-40B4-BE49-F238E27FC236}">
                <a16:creationId xmlns:a16="http://schemas.microsoft.com/office/drawing/2014/main" id="{896CC0FD-4256-4167-AE25-A738EE08895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116" y="2"/>
            <a:ext cx="10969509" cy="6170929"/>
          </a:xfrm>
          <a:prstGeom prst="rect">
            <a:avLst/>
          </a:prstGeom>
          <a:ln w="0">
            <a:noFill/>
          </a:ln>
          <a:effectLst/>
        </p:spPr>
      </p:pic>
      <p:pic>
        <p:nvPicPr>
          <p:cNvPr id="6" name="Grafik 4" descr="logo1_d2.png">
            <a:extLst>
              <a:ext uri="{FF2B5EF4-FFF2-40B4-BE49-F238E27FC236}">
                <a16:creationId xmlns:a16="http://schemas.microsoft.com/office/drawing/2014/main" id="{173BBCFB-9404-4FBA-9EEC-E8008B6044A2}"/>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de-DE"/>
              <a:t>Add Pres. Title</a:t>
            </a:r>
          </a:p>
        </p:txBody>
      </p:sp>
      <p:pic>
        <p:nvPicPr>
          <p:cNvPr id="10" name="Grafik 3" descr="right_d2.png">
            <a:extLst>
              <a:ext uri="{FF2B5EF4-FFF2-40B4-BE49-F238E27FC236}">
                <a16:creationId xmlns:a16="http://schemas.microsoft.com/office/drawing/2014/main" id="{649683E7-5D3C-46E0-92A4-661F3C29C858}"/>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3" name="Content Placeholder 2"/>
          <p:cNvSpPr>
            <a:spLocks noGrp="1"/>
          </p:cNvSpPr>
          <p:nvPr>
            <p:ph sz="half" idx="1" hasCustomPrompt="1"/>
          </p:nvPr>
        </p:nvSpPr>
        <p:spPr>
          <a:xfrm>
            <a:off x="259200" y="1296000"/>
            <a:ext cx="4860000" cy="4168800"/>
          </a:xfrm>
        </p:spPr>
        <p:txBody>
          <a:bodyPr/>
          <a:lstStyle>
            <a:lvl1pPr>
              <a:defRPr/>
            </a:lvl1pPr>
          </a:lstStyle>
          <a:p>
            <a:pPr lvl="0"/>
            <a:r>
              <a:rPr lang="de-DE"/>
              <a:t>Add Text</a:t>
            </a:r>
          </a:p>
          <a:p>
            <a:pPr lvl="1"/>
            <a:r>
              <a:rPr lang="de-DE"/>
              <a:t>Zweite Ebene</a:t>
            </a:r>
          </a:p>
          <a:p>
            <a:pPr lvl="2"/>
            <a:r>
              <a:rPr lang="de-DE"/>
              <a:t>Dritte Ebene</a:t>
            </a:r>
          </a:p>
          <a:p>
            <a:pPr lvl="3"/>
            <a:r>
              <a:rPr lang="de-DE"/>
              <a:t>Vierte Ebene</a:t>
            </a:r>
          </a:p>
          <a:p>
            <a:pPr lvl="4"/>
            <a:r>
              <a:rPr lang="de-DE"/>
              <a:t>Fünfte Ebene</a:t>
            </a:r>
          </a:p>
        </p:txBody>
      </p:sp>
      <p:sp>
        <p:nvSpPr>
          <p:cNvPr id="4" name="Content Placeholder 3"/>
          <p:cNvSpPr>
            <a:spLocks noGrp="1"/>
          </p:cNvSpPr>
          <p:nvPr>
            <p:ph sz="half" idx="2" hasCustomPrompt="1"/>
          </p:nvPr>
        </p:nvSpPr>
        <p:spPr>
          <a:xfrm>
            <a:off x="5853600" y="1295999"/>
            <a:ext cx="4860000" cy="41688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4" name="Grafik 4" descr="logo1_d2.png">
            <a:extLst>
              <a:ext uri="{FF2B5EF4-FFF2-40B4-BE49-F238E27FC236}">
                <a16:creationId xmlns:a16="http://schemas.microsoft.com/office/drawing/2014/main" id="{AD1AA2B6-6C2F-4A14-9E4C-FB86A10EF6B2}"/>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Contents">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3" name="Content Placeholder 2"/>
          <p:cNvSpPr>
            <a:spLocks noGrp="1"/>
          </p:cNvSpPr>
          <p:nvPr>
            <p:ph sz="half" idx="1" hasCustomPrompt="1"/>
          </p:nvPr>
        </p:nvSpPr>
        <p:spPr>
          <a:xfrm>
            <a:off x="259200" y="1296000"/>
            <a:ext cx="3128400" cy="41688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4" name="Content Placeholder 3"/>
          <p:cNvSpPr>
            <a:spLocks noGrp="1"/>
          </p:cNvSpPr>
          <p:nvPr>
            <p:ph sz="half" idx="3" hasCustomPrompt="1"/>
          </p:nvPr>
        </p:nvSpPr>
        <p:spPr>
          <a:xfrm>
            <a:off x="7560000" y="1295999"/>
            <a:ext cx="3128400" cy="41688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9600" y="1296000"/>
            <a:ext cx="3128400" cy="41688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6" name="Grafik 4" descr="logo1_d2.png">
            <a:extLst>
              <a:ext uri="{FF2B5EF4-FFF2-40B4-BE49-F238E27FC236}">
                <a16:creationId xmlns:a16="http://schemas.microsoft.com/office/drawing/2014/main" id="{853C9362-E049-4C5A-93EB-CA7DB346BCAC}"/>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35" userDrawn="1">
          <p15:clr>
            <a:srgbClr val="FBAE40"/>
          </p15:clr>
        </p15:guide>
        <p15:guide id="9" pos="2462" userDrawn="1">
          <p15:clr>
            <a:srgbClr val="FBAE40"/>
          </p15:clr>
        </p15:guide>
        <p15:guide id="10" pos="4434" userDrawn="1">
          <p15:clr>
            <a:srgbClr val="FBAE40"/>
          </p15:clr>
        </p15:guide>
        <p15:guide id="11" pos="476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080" y="1295399"/>
            <a:ext cx="2515870" cy="416814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9" name="Content Placeholder 2"/>
          <p:cNvSpPr>
            <a:spLocks noGrp="1"/>
          </p:cNvSpPr>
          <p:nvPr>
            <p:ph sz="half" idx="4" hasCustomPrompt="1"/>
          </p:nvPr>
        </p:nvSpPr>
        <p:spPr>
          <a:xfrm>
            <a:off x="8195310" y="1295400"/>
            <a:ext cx="2515870" cy="4168140"/>
          </a:xfrm>
        </p:spPr>
        <p:txBody>
          <a:bodyPr/>
          <a:lstStyle>
            <a:lvl1pPr>
              <a:defRPr/>
            </a:lvl1pPr>
          </a:lstStyle>
          <a:p>
            <a:pPr lvl="0"/>
            <a:r>
              <a:rPr lang="de-DE"/>
              <a:t>Add Text</a:t>
            </a:r>
          </a:p>
          <a:p>
            <a:pPr lvl="1"/>
            <a:r>
              <a:rPr lang="de-DE"/>
              <a:t>Zweite Ebene</a:t>
            </a:r>
          </a:p>
          <a:p>
            <a:pPr lvl="2"/>
            <a:r>
              <a:rPr lang="de-DE"/>
              <a:t>Dritte Ebene</a:t>
            </a:r>
          </a:p>
          <a:p>
            <a:pPr lvl="3"/>
            <a:r>
              <a:rPr lang="de-DE"/>
              <a:t>Vierte Ebene</a:t>
            </a:r>
          </a:p>
          <a:p>
            <a:pPr lvl="4"/>
            <a:r>
              <a:rPr lang="de-DE"/>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31" name="Grafik 3" descr="bottom_d2_169.png">
            <a:extLst>
              <a:ext uri="{FF2B5EF4-FFF2-40B4-BE49-F238E27FC236}">
                <a16:creationId xmlns:a16="http://schemas.microsoft.com/office/drawing/2014/main" id="{A3C6D0D9-04AD-43FA-8B6F-53255648BE83}"/>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A5FC486E-34C4-4DFC-9640-0742E0B83B94}"/>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7" name="Grafik 4" descr="logo1_d2.png">
            <a:extLst>
              <a:ext uri="{FF2B5EF4-FFF2-40B4-BE49-F238E27FC236}">
                <a16:creationId xmlns:a16="http://schemas.microsoft.com/office/drawing/2014/main" id="{2F5D5F7F-9AC3-4C8C-9378-5DCB41FEB94B}"/>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1749" userDrawn="1">
          <p15:clr>
            <a:srgbClr val="FBAE40"/>
          </p15:clr>
        </p15:guide>
        <p15:guide id="9" pos="1829" userDrawn="1">
          <p15:clr>
            <a:srgbClr val="FBAE40"/>
          </p15:clr>
        </p15:guide>
        <p15:guide id="10" pos="3416" userDrawn="1">
          <p15:clr>
            <a:srgbClr val="FBAE40"/>
          </p15:clr>
        </p15:guide>
        <p15:guide id="11" pos="3495" userDrawn="1">
          <p15:clr>
            <a:srgbClr val="FBAE40"/>
          </p15:clr>
        </p15:guide>
        <p15:guide id="12" pos="5082" userDrawn="1">
          <p15:clr>
            <a:srgbClr val="FBAE40"/>
          </p15:clr>
        </p15:guide>
        <p15:guide id="13" pos="516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200" y="1296000"/>
            <a:ext cx="104508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6" name="Content Placeholder 3"/>
          <p:cNvSpPr>
            <a:spLocks noGrp="1"/>
          </p:cNvSpPr>
          <p:nvPr>
            <p:ph sz="half" idx="2" hasCustomPrompt="1"/>
          </p:nvPr>
        </p:nvSpPr>
        <p:spPr>
          <a:xfrm>
            <a:off x="259200" y="3445201"/>
            <a:ext cx="104508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29" name="Grafik 3" descr="bottom_d2_169.png">
            <a:extLst>
              <a:ext uri="{FF2B5EF4-FFF2-40B4-BE49-F238E27FC236}">
                <a16:creationId xmlns:a16="http://schemas.microsoft.com/office/drawing/2014/main" id="{E1C644A7-78AF-407E-A25C-6F76F012AC1D}"/>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F432EB7-B56F-491D-9D42-9FA89D925A5A}"/>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4" name="Grafik 4" descr="logo1_d2.png">
            <a:extLst>
              <a:ext uri="{FF2B5EF4-FFF2-40B4-BE49-F238E27FC236}">
                <a16:creationId xmlns:a16="http://schemas.microsoft.com/office/drawing/2014/main" id="{F944409F-1D53-436E-A382-254727DA7F5F}"/>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200" y="1296000"/>
            <a:ext cx="48600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6" name="Content Placeholder 3"/>
          <p:cNvSpPr>
            <a:spLocks noGrp="1"/>
          </p:cNvSpPr>
          <p:nvPr>
            <p:ph sz="half" idx="3" hasCustomPrompt="1"/>
          </p:nvPr>
        </p:nvSpPr>
        <p:spPr>
          <a:xfrm>
            <a:off x="5853600" y="1295999"/>
            <a:ext cx="48600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8" name="Content Placeholder 2"/>
          <p:cNvSpPr>
            <a:spLocks noGrp="1"/>
          </p:cNvSpPr>
          <p:nvPr>
            <p:ph sz="half" idx="2" hasCustomPrompt="1"/>
          </p:nvPr>
        </p:nvSpPr>
        <p:spPr>
          <a:xfrm>
            <a:off x="259200" y="3445201"/>
            <a:ext cx="48600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9" name="Content Placeholder 3"/>
          <p:cNvSpPr>
            <a:spLocks noGrp="1"/>
          </p:cNvSpPr>
          <p:nvPr>
            <p:ph sz="half" idx="4" hasCustomPrompt="1"/>
          </p:nvPr>
        </p:nvSpPr>
        <p:spPr>
          <a:xfrm>
            <a:off x="5853600" y="3445201"/>
            <a:ext cx="48600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31" name="Grafik 3" descr="bottom_d2_169.png">
            <a:extLst>
              <a:ext uri="{FF2B5EF4-FFF2-40B4-BE49-F238E27FC236}">
                <a16:creationId xmlns:a16="http://schemas.microsoft.com/office/drawing/2014/main" id="{14946AFE-2563-4C40-963E-DFE36F6D3171}"/>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8A247A46-B0BA-49FE-BDE2-4F90A734854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6" name="Grafik 4" descr="logo1_d2.png">
            <a:extLst>
              <a:ext uri="{FF2B5EF4-FFF2-40B4-BE49-F238E27FC236}">
                <a16:creationId xmlns:a16="http://schemas.microsoft.com/office/drawing/2014/main" id="{17992435-2281-4D69-8E9C-A9BD8CD4504F}"/>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3225" userDrawn="1">
          <p15:clr>
            <a:srgbClr val="FBAE40"/>
          </p15:clr>
        </p15:guide>
        <p15:guide id="11" pos="368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200" y="1296000"/>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6" name="Content Placeholder 3"/>
          <p:cNvSpPr>
            <a:spLocks noGrp="1"/>
          </p:cNvSpPr>
          <p:nvPr>
            <p:ph sz="half" idx="3" hasCustomPrompt="1"/>
          </p:nvPr>
        </p:nvSpPr>
        <p:spPr>
          <a:xfrm>
            <a:off x="3909600" y="1295999"/>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8" name="Content Placeholder 3"/>
          <p:cNvSpPr>
            <a:spLocks noGrp="1"/>
          </p:cNvSpPr>
          <p:nvPr>
            <p:ph sz="half" idx="5" hasCustomPrompt="1"/>
          </p:nvPr>
        </p:nvSpPr>
        <p:spPr>
          <a:xfrm>
            <a:off x="7560000" y="1295999"/>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9" name="Content Placeholder 2"/>
          <p:cNvSpPr>
            <a:spLocks noGrp="1"/>
          </p:cNvSpPr>
          <p:nvPr>
            <p:ph sz="half" idx="2" hasCustomPrompt="1"/>
          </p:nvPr>
        </p:nvSpPr>
        <p:spPr>
          <a:xfrm>
            <a:off x="259200" y="3445201"/>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0" name="Content Placeholder 3"/>
          <p:cNvSpPr>
            <a:spLocks noGrp="1"/>
          </p:cNvSpPr>
          <p:nvPr>
            <p:ph sz="half" idx="4" hasCustomPrompt="1"/>
          </p:nvPr>
        </p:nvSpPr>
        <p:spPr>
          <a:xfrm>
            <a:off x="3909600" y="3445201"/>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1" name="Content Placeholder 3"/>
          <p:cNvSpPr>
            <a:spLocks noGrp="1"/>
          </p:cNvSpPr>
          <p:nvPr>
            <p:ph sz="half" idx="6" hasCustomPrompt="1"/>
          </p:nvPr>
        </p:nvSpPr>
        <p:spPr>
          <a:xfrm>
            <a:off x="7560000" y="3445201"/>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8" name="Grafik 4" descr="logo1_d2.png">
            <a:extLst>
              <a:ext uri="{FF2B5EF4-FFF2-40B4-BE49-F238E27FC236}">
                <a16:creationId xmlns:a16="http://schemas.microsoft.com/office/drawing/2014/main" id="{058025F0-4E5A-4419-90FC-FD31DB24C306}"/>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40" userDrawn="1">
          <p15:clr>
            <a:srgbClr val="FBAE40"/>
          </p15:clr>
        </p15:guide>
        <p15:guide id="9" pos="2457" userDrawn="1">
          <p15:clr>
            <a:srgbClr val="FBAE40"/>
          </p15:clr>
        </p15:guide>
        <p15:guide id="10" pos="4434" userDrawn="1">
          <p15:clr>
            <a:srgbClr val="FBAE40"/>
          </p15:clr>
        </p15:guide>
        <p15:guide id="11" pos="4761" userDrawn="1">
          <p15:clr>
            <a:srgbClr val="FBAE40"/>
          </p15:clr>
        </p15:guide>
        <p15:guide id="12" orient="horz" pos="2090" userDrawn="1">
          <p15:clr>
            <a:srgbClr val="FBAE40"/>
          </p15:clr>
        </p15:guide>
        <p15:guide id="13" orient="horz" pos="21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200" y="1296000"/>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6" name="Content Placeholder 3"/>
          <p:cNvSpPr>
            <a:spLocks noGrp="1"/>
          </p:cNvSpPr>
          <p:nvPr>
            <p:ph sz="half" idx="3" hasCustomPrompt="1"/>
          </p:nvPr>
        </p:nvSpPr>
        <p:spPr>
          <a:xfrm>
            <a:off x="2905200" y="1295999"/>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8" name="Content Placeholder 3"/>
          <p:cNvSpPr>
            <a:spLocks noGrp="1"/>
          </p:cNvSpPr>
          <p:nvPr>
            <p:ph sz="half" idx="7" hasCustomPrompt="1"/>
          </p:nvPr>
        </p:nvSpPr>
        <p:spPr>
          <a:xfrm>
            <a:off x="8197200" y="1295999"/>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9" name="Content Placeholder 2"/>
          <p:cNvSpPr>
            <a:spLocks noGrp="1"/>
          </p:cNvSpPr>
          <p:nvPr>
            <p:ph sz="half" idx="2" hasCustomPrompt="1"/>
          </p:nvPr>
        </p:nvSpPr>
        <p:spPr>
          <a:xfrm>
            <a:off x="259200" y="3445201"/>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0" name="Content Placeholder 3"/>
          <p:cNvSpPr>
            <a:spLocks noGrp="1"/>
          </p:cNvSpPr>
          <p:nvPr>
            <p:ph sz="half" idx="4" hasCustomPrompt="1"/>
          </p:nvPr>
        </p:nvSpPr>
        <p:spPr>
          <a:xfrm>
            <a:off x="2905200" y="3445201"/>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1" name="Content Placeholder 3"/>
          <p:cNvSpPr>
            <a:spLocks noGrp="1"/>
          </p:cNvSpPr>
          <p:nvPr>
            <p:ph sz="half" idx="8" hasCustomPrompt="1"/>
          </p:nvPr>
        </p:nvSpPr>
        <p:spPr>
          <a:xfrm>
            <a:off x="8197200" y="3445201"/>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1200" y="1296000"/>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8" name="Content Placeholder 3">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1200" y="3445200"/>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22" name="Grafik 4" descr="logo1_d2.png">
            <a:extLst>
              <a:ext uri="{FF2B5EF4-FFF2-40B4-BE49-F238E27FC236}">
                <a16:creationId xmlns:a16="http://schemas.microsoft.com/office/drawing/2014/main" id="{F7F706B3-07D4-410C-B7A6-C9E5735A9928}"/>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1749" userDrawn="1">
          <p15:clr>
            <a:srgbClr val="FBAE40"/>
          </p15:clr>
        </p15:guide>
        <p15:guide id="11" pos="1830" userDrawn="1">
          <p15:clr>
            <a:srgbClr val="FBAE40"/>
          </p15:clr>
        </p15:guide>
        <p15:guide id="12" pos="3416" userDrawn="1">
          <p15:clr>
            <a:srgbClr val="FBAE40"/>
          </p15:clr>
        </p15:guide>
        <p15:guide id="13" pos="3497" userDrawn="1">
          <p15:clr>
            <a:srgbClr val="FBAE40"/>
          </p15:clr>
        </p15:guide>
        <p15:guide id="14" pos="5082" userDrawn="1">
          <p15:clr>
            <a:srgbClr val="FBAE40"/>
          </p15:clr>
        </p15:guide>
        <p15:guide id="15" pos="51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Full Page Graphic">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5" name="Grafik 4" descr="logo1_d2.png">
            <a:extLst>
              <a:ext uri="{FF2B5EF4-FFF2-40B4-BE49-F238E27FC236}">
                <a16:creationId xmlns:a16="http://schemas.microsoft.com/office/drawing/2014/main" id="{F35DC742-BC8F-47B5-88E2-93616D59A618}"/>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6" name="Grafik 3" descr="right_d2.png">
            <a:extLst>
              <a:ext uri="{FF2B5EF4-FFF2-40B4-BE49-F238E27FC236}">
                <a16:creationId xmlns:a16="http://schemas.microsoft.com/office/drawing/2014/main" id="{2E1D2BC1-44DB-403E-B4D8-3E1DC5D199E5}"/>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27317866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End Slide">
    <p:spTree>
      <p:nvGrpSpPr>
        <p:cNvPr id="1" name=""/>
        <p:cNvGrpSpPr/>
        <p:nvPr/>
      </p:nvGrpSpPr>
      <p:grpSpPr>
        <a:xfrm>
          <a:off x="0" y="0"/>
          <a:ext cx="0" cy="0"/>
          <a:chOff x="0" y="0"/>
          <a:chExt cx="0" cy="0"/>
        </a:xfrm>
      </p:grpSpPr>
      <p:pic>
        <p:nvPicPr>
          <p:cNvPr id="7" name="Grafik 5" descr="bg3_d2_169.png"/>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D60E046F-66D0-431E-9C49-8E6C18C3F3CF}"/>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8000" kern="1200" cap="all" baseline="0">
                <a:solidFill>
                  <a:schemeClr val="tx1"/>
                </a:solidFill>
              </a:defRPr>
            </a:lvl1pPr>
          </a:lstStyle>
          <a:p>
            <a:r>
              <a:rPr lang="de-DE"/>
              <a:t>Add Closing Phrase</a:t>
            </a:r>
          </a:p>
        </p:txBody>
      </p:sp>
      <p:pic>
        <p:nvPicPr>
          <p:cNvPr id="6" name="Grafik 4" descr="logo1_d2.png">
            <a:extLst>
              <a:ext uri="{FF2B5EF4-FFF2-40B4-BE49-F238E27FC236}">
                <a16:creationId xmlns:a16="http://schemas.microsoft.com/office/drawing/2014/main" id="{AD329951-67FC-4FE1-85D1-D4AEA8479C0D}"/>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7AD5F0A5-2B17-4D20-B0E6-B4F0FA97751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73796963"/>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Slide 2">
    <p:spTree>
      <p:nvGrpSpPr>
        <p:cNvPr id="1" name=""/>
        <p:cNvGrpSpPr/>
        <p:nvPr/>
      </p:nvGrpSpPr>
      <p:grpSpPr>
        <a:xfrm>
          <a:off x="0" y="0"/>
          <a:ext cx="0" cy="0"/>
          <a:chOff x="0" y="0"/>
          <a:chExt cx="0" cy="0"/>
        </a:xfrm>
      </p:grpSpPr>
      <p:pic>
        <p:nvPicPr>
          <p:cNvPr id="6" name="Background 2" descr="bg2_d2_169.png"/>
          <p:cNvPicPr>
            <a:picLocks/>
          </p:cNvPicPr>
          <p:nvPr/>
        </p:nvPicPr>
        <p:blipFill>
          <a:blip r:embed="rId4">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de-DE"/>
              <a:t>Add Pres. Title</a:t>
            </a:r>
          </a:p>
        </p:txBody>
      </p:sp>
      <p:pic>
        <p:nvPicPr>
          <p:cNvPr id="7" name="Grafik 4" descr="logo1_d2.png">
            <a:extLst>
              <a:ext uri="{FF2B5EF4-FFF2-40B4-BE49-F238E27FC236}">
                <a16:creationId xmlns:a16="http://schemas.microsoft.com/office/drawing/2014/main" id="{7868D6E5-0EC1-4883-8CF9-7E8712A5DE97}"/>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814531954"/>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BF558F48-F6D6-4568-8DA6-55FAE81CC26F}"/>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547200" y="2602898"/>
            <a:ext cx="9268637" cy="1507549"/>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7" name="Text Placeholder 2">
            <a:extLst>
              <a:ext uri="{FF2B5EF4-FFF2-40B4-BE49-F238E27FC236}">
                <a16:creationId xmlns:a16="http://schemas.microsoft.com/office/drawing/2014/main" id="{77B0DFCC-F037-4745-849A-E2902A32AC76}"/>
              </a:ext>
            </a:extLst>
          </p:cNvPr>
          <p:cNvSpPr>
            <a:spLocks noGrp="1"/>
          </p:cNvSpPr>
          <p:nvPr>
            <p:ph type="body" sz="quarter" idx="1" hasCustomPrompt="1"/>
          </p:nvPr>
        </p:nvSpPr>
        <p:spPr>
          <a:xfrm>
            <a:off x="547200" y="4241130"/>
            <a:ext cx="9268637"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4" name="SuperGraphic">
            <a:extLst>
              <a:ext uri="{FF2B5EF4-FFF2-40B4-BE49-F238E27FC236}">
                <a16:creationId xmlns:a16="http://schemas.microsoft.com/office/drawing/2014/main" id="{862C2846-F73C-4F37-B810-57D2567D11EB}"/>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0969200" cy="2056725"/>
          </a:xfrm>
          <a:prstGeom prst="rect">
            <a:avLst/>
          </a:prstGeom>
        </p:spPr>
      </p:pic>
    </p:spTree>
    <p:extLst>
      <p:ext uri="{BB962C8B-B14F-4D97-AF65-F5344CB8AC3E}">
        <p14:creationId xmlns:p14="http://schemas.microsoft.com/office/powerpoint/2010/main" val="1221892139"/>
      </p:ext>
    </p:extLst>
  </p:cSld>
  <p:clrMapOvr>
    <a:masterClrMapping/>
  </p:clrMapOvr>
  <p:hf sldNum="0" hdr="0" ftr="0" dt="0"/>
  <p:extLst>
    <p:ext uri="{DCECCB84-F9BA-43D5-87BE-67443E8EF086}">
      <p15:sldGuideLst xmlns:p15="http://schemas.microsoft.com/office/powerpoint/2012/main">
        <p15:guide id="1" pos="428">
          <p15:clr>
            <a:srgbClr val="FBAE40"/>
          </p15:clr>
        </p15:guide>
        <p15:guide id="2" pos="6185">
          <p15:clr>
            <a:srgbClr val="FBAE40"/>
          </p15:clr>
        </p15:guide>
        <p15:guide id="3" orient="horz" pos="1290">
          <p15:clr>
            <a:srgbClr val="FBAE40"/>
          </p15:clr>
        </p15:guide>
        <p15:guide id="4" orient="horz" pos="2590">
          <p15:clr>
            <a:srgbClr val="FBAE40"/>
          </p15:clr>
        </p15:guide>
        <p15:guide id="5" orient="horz" pos="2664">
          <p15:clr>
            <a:srgbClr val="FBAE40"/>
          </p15:clr>
        </p15:guide>
        <p15:guide id="6" orient="horz" pos="347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vertic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43858496-C239-47F8-BDF4-1C95D89182D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3289593" y="1152144"/>
            <a:ext cx="7132831" cy="2044365"/>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4" name="Text Placeholder 2">
            <a:extLst>
              <a:ext uri="{FF2B5EF4-FFF2-40B4-BE49-F238E27FC236}">
                <a16:creationId xmlns:a16="http://schemas.microsoft.com/office/drawing/2014/main" id="{55C2B86F-C1CA-4E64-9221-A99B4E89D289}"/>
              </a:ext>
            </a:extLst>
          </p:cNvPr>
          <p:cNvSpPr>
            <a:spLocks noGrp="1"/>
          </p:cNvSpPr>
          <p:nvPr>
            <p:ph type="body" sz="quarter" idx="1" hasCustomPrompt="1"/>
          </p:nvPr>
        </p:nvSpPr>
        <p:spPr>
          <a:xfrm>
            <a:off x="3289593" y="3327191"/>
            <a:ext cx="7132831"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3" name="SuperGraphic">
            <a:extLst>
              <a:ext uri="{FF2B5EF4-FFF2-40B4-BE49-F238E27FC236}">
                <a16:creationId xmlns:a16="http://schemas.microsoft.com/office/drawing/2014/main" id="{8E3B306C-041F-4487-8C98-1BF9B6BE172F}"/>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742494" cy="6170613"/>
          </a:xfrm>
          <a:prstGeom prst="rect">
            <a:avLst/>
          </a:prstGeom>
        </p:spPr>
      </p:pic>
    </p:spTree>
    <p:extLst>
      <p:ext uri="{BB962C8B-B14F-4D97-AF65-F5344CB8AC3E}">
        <p14:creationId xmlns:p14="http://schemas.microsoft.com/office/powerpoint/2010/main" val="3414809963"/>
      </p:ext>
    </p:extLst>
  </p:cSld>
  <p:clrMapOvr>
    <a:masterClrMapping/>
  </p:clrMapOvr>
  <p:hf sldNum="0" hdr="0" ftr="0" dt="0"/>
  <p:extLst>
    <p:ext uri="{DCECCB84-F9BA-43D5-87BE-67443E8EF086}">
      <p15:sldGuideLst xmlns:p15="http://schemas.microsoft.com/office/powerpoint/2012/main">
        <p15:guide id="1" pos="2153">
          <p15:clr>
            <a:srgbClr val="FBAE40"/>
          </p15:clr>
        </p15:guide>
        <p15:guide id="2" pos="6491">
          <p15:clr>
            <a:srgbClr val="FBAE40"/>
          </p15:clr>
        </p15:guide>
        <p15:guide id="3" orient="horz" pos="2088">
          <p15:clr>
            <a:srgbClr val="FBAE40"/>
          </p15:clr>
        </p15:guide>
        <p15:guide id="4" orient="horz" pos="2014">
          <p15:clr>
            <a:srgbClr val="FBAE40"/>
          </p15:clr>
        </p15:guide>
        <p15:guide id="5" orient="horz" pos="347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hapter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E881C9CD-D10B-4CDB-B44D-3FBD5D07A516}"/>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547200" y="2602896"/>
            <a:ext cx="9268637" cy="2892602"/>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0" y="99"/>
            <a:ext cx="10969625" cy="2055600"/>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5781" y="98"/>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1464332372"/>
      </p:ext>
    </p:extLst>
  </p:cSld>
  <p:clrMapOvr>
    <a:masterClrMapping/>
  </p:clrMapOvr>
  <p:hf sldNum="0" hdr="0" ftr="0" dt="0"/>
  <p:extLst>
    <p:ext uri="{DCECCB84-F9BA-43D5-87BE-67443E8EF086}">
      <p15:sldGuideLst xmlns:p15="http://schemas.microsoft.com/office/powerpoint/2012/main">
        <p15:guide id="1" pos="342">
          <p15:clr>
            <a:srgbClr val="FBAE40"/>
          </p15:clr>
        </p15:guide>
        <p15:guide id="2" pos="6165">
          <p15:clr>
            <a:srgbClr val="FBAE40"/>
          </p15:clr>
        </p15:guide>
        <p15:guide id="3" orient="horz" pos="1557">
          <p15:clr>
            <a:srgbClr val="FBAE40"/>
          </p15:clr>
        </p15:guide>
        <p15:guide id="4" orient="horz" pos="281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hapter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E5083679-3829-4F0B-9E1A-B4E6F314AFD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3279831" y="1200075"/>
            <a:ext cx="7072741" cy="3142785"/>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1" y="99"/>
            <a:ext cx="2739600" cy="6170514"/>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4400" y="99"/>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5" name="SuperGraphic">
            <a:extLst>
              <a:ext uri="{FF2B5EF4-FFF2-40B4-BE49-F238E27FC236}">
                <a16:creationId xmlns:a16="http://schemas.microsoft.com/office/drawing/2014/main" id="{B93399BE-B0B2-44B3-8FAE-18A968B3CDA4}"/>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3886418322"/>
      </p:ext>
    </p:extLst>
  </p:cSld>
  <p:clrMapOvr>
    <a:masterClrMapping/>
  </p:clrMapOvr>
  <p:hf sldNum="0" hdr="0" ftr="0" dt="0"/>
  <p:extLst>
    <p:ext uri="{DCECCB84-F9BA-43D5-87BE-67443E8EF086}">
      <p15:sldGuideLst xmlns:p15="http://schemas.microsoft.com/office/powerpoint/2012/main">
        <p15:guide id="1" pos="2064">
          <p15:clr>
            <a:srgbClr val="FBAE40"/>
          </p15:clr>
        </p15:guide>
        <p15:guide id="2" pos="6165">
          <p15:clr>
            <a:srgbClr val="FBAE40"/>
          </p15:clr>
        </p15:guide>
        <p15:guide id="3" orient="horz" pos="754">
          <p15:clr>
            <a:srgbClr val="FBAE40"/>
          </p15:clr>
        </p15:guide>
        <p15:guide id="4" orient="horz" pos="2738">
          <p15:clr>
            <a:srgbClr val="FBAE40"/>
          </p15:clr>
        </p15:guide>
        <p15:guide id="5" pos="29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picture without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926F8EF2-FFD9-4D48-A076-77C0B811BAB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Tree>
    <p:extLst>
      <p:ext uri="{BB962C8B-B14F-4D97-AF65-F5344CB8AC3E}">
        <p14:creationId xmlns:p14="http://schemas.microsoft.com/office/powerpoint/2010/main" val="4278816936"/>
      </p:ext>
    </p:extLst>
  </p:cSld>
  <p:clrMapOvr>
    <a:masterClrMapping/>
  </p:clrMapOvr>
  <p:hf sldNum="0" hdr="0" ftr="0" dt="0"/>
  <p:extLst>
    <p:ext uri="{DCECCB84-F9BA-43D5-87BE-67443E8EF086}">
      <p15:sldGuideLst xmlns:p15="http://schemas.microsoft.com/office/powerpoint/2012/main">
        <p15:guide id="4" orient="horz" pos="348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ull picture with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77066FA-8AE8-47E2-8A79-1355389EE471}"/>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9" name="Picture Placeholder 4">
            <a:extLst>
              <a:ext uri="{FF2B5EF4-FFF2-40B4-BE49-F238E27FC236}">
                <a16:creationId xmlns:a16="http://schemas.microsoft.com/office/drawing/2014/main" id="{E3AE72B7-66D7-4755-9A92-9BAA3A80886F}"/>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3" name="Text Placeholder 2">
            <a:extLst>
              <a:ext uri="{FF2B5EF4-FFF2-40B4-BE49-F238E27FC236}">
                <a16:creationId xmlns:a16="http://schemas.microsoft.com/office/drawing/2014/main" id="{D346B548-69AA-497B-BD64-E14E4F9EA5F6}"/>
              </a:ext>
            </a:extLst>
          </p:cNvPr>
          <p:cNvSpPr>
            <a:spLocks noGrp="1"/>
          </p:cNvSpPr>
          <p:nvPr>
            <p:ph type="body" sz="quarter" idx="2" hasCustomPrompt="1"/>
          </p:nvPr>
        </p:nvSpPr>
        <p:spPr>
          <a:xfrm>
            <a:off x="406800" y="1036800"/>
            <a:ext cx="3780000" cy="2484000"/>
          </a:xfrm>
          <a:solidFill>
            <a:schemeClr val="bg1"/>
          </a:solidFill>
        </p:spPr>
        <p:txBody>
          <a:bodyPr lIns="252000" tIns="216000" rIns="252000" bIns="21600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spTree>
    <p:extLst>
      <p:ext uri="{BB962C8B-B14F-4D97-AF65-F5344CB8AC3E}">
        <p14:creationId xmlns:p14="http://schemas.microsoft.com/office/powerpoint/2010/main" val="3470386926"/>
      </p:ext>
    </p:extLst>
  </p:cSld>
  <p:clrMapOvr>
    <a:masterClrMapping/>
  </p:clrMapOvr>
  <p:hf sldNum="0" hdr="0" ftr="0" dt="0"/>
  <p:extLst>
    <p:ext uri="{DCECCB84-F9BA-43D5-87BE-67443E8EF086}">
      <p15:sldGuideLst xmlns:p15="http://schemas.microsoft.com/office/powerpoint/2012/main">
        <p15:guide id="4" orient="horz" pos="348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plit horizontal ">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1630DC1C-C3C8-477E-AC19-4DC706EB499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30852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990CB4FC-C276-4DB5-A6E3-49DD9BC66B63}"/>
              </a:ext>
            </a:extLst>
          </p:cNvPr>
          <p:cNvSpPr>
            <a:spLocks noGrp="1"/>
          </p:cNvSpPr>
          <p:nvPr>
            <p:ph type="body" sz="quarter" idx="2" hasCustomPrompt="1"/>
          </p:nvPr>
        </p:nvSpPr>
        <p:spPr>
          <a:xfrm>
            <a:off x="205199" y="3495705"/>
            <a:ext cx="10558800" cy="2041094"/>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spTree>
    <p:extLst>
      <p:ext uri="{BB962C8B-B14F-4D97-AF65-F5344CB8AC3E}">
        <p14:creationId xmlns:p14="http://schemas.microsoft.com/office/powerpoint/2010/main" val="2043793711"/>
      </p:ext>
    </p:extLst>
  </p:cSld>
  <p:clrMapOvr>
    <a:masterClrMapping/>
  </p:clrMapOvr>
  <p:hf sldNum="0" hdr="0" ftr="0" dt="0"/>
  <p:extLst>
    <p:ext uri="{DCECCB84-F9BA-43D5-87BE-67443E8EF086}">
      <p15:sldGuideLst xmlns:p15="http://schemas.microsoft.com/office/powerpoint/2012/main">
        <p15:guide id="1" pos="128">
          <p15:clr>
            <a:srgbClr val="FBAE40"/>
          </p15:clr>
        </p15:guide>
        <p15:guide id="2" pos="6784">
          <p15:clr>
            <a:srgbClr val="FBAE40"/>
          </p15:clr>
        </p15:guide>
        <p15:guide id="3" orient="horz" pos="1949">
          <p15:clr>
            <a:srgbClr val="FBAE40"/>
          </p15:clr>
        </p15:guide>
        <p15:guide id="4" orient="horz" pos="3489">
          <p15:clr>
            <a:srgbClr val="FBAE40"/>
          </p15:clr>
        </p15:guide>
        <p15:guide id="5" orient="horz" pos="220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plit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FD4E5E48-387B-4CE0-80BE-1097F697DAD5}"/>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5486400" cy="6170400"/>
          </a:xfrm>
          <a:blipFill dpi="0" rotWithShape="1">
            <a:blip r:embed="rId3">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D6647D1E-89E9-4244-B52F-555902731C7A}"/>
              </a:ext>
            </a:extLst>
          </p:cNvPr>
          <p:cNvSpPr>
            <a:spLocks noGrp="1"/>
          </p:cNvSpPr>
          <p:nvPr>
            <p:ph type="body" sz="quarter" idx="2" hasCustomPrompt="1"/>
          </p:nvPr>
        </p:nvSpPr>
        <p:spPr>
          <a:xfrm>
            <a:off x="5895302" y="410492"/>
            <a:ext cx="4596486" cy="5126308"/>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697772280"/>
      </p:ext>
    </p:extLst>
  </p:cSld>
  <p:clrMapOvr>
    <a:masterClrMapping/>
  </p:clrMapOvr>
  <p:hf sldNum="0" hdr="0" ftr="0" dt="0"/>
  <p:extLst>
    <p:ext uri="{DCECCB84-F9BA-43D5-87BE-67443E8EF086}">
      <p15:sldGuideLst xmlns:p15="http://schemas.microsoft.com/office/powerpoint/2012/main">
        <p15:guide id="1" pos="3456">
          <p15:clr>
            <a:srgbClr val="FBAE40"/>
          </p15:clr>
        </p15:guide>
        <p15:guide id="2" pos="6784">
          <p15:clr>
            <a:srgbClr val="FBAE40"/>
          </p15:clr>
        </p15:guide>
        <p15:guide id="3" orient="horz" pos="250">
          <p15:clr>
            <a:srgbClr val="FBAE40"/>
          </p15:clr>
        </p15:guide>
        <p15:guide id="4" orient="horz" pos="3489">
          <p15:clr>
            <a:srgbClr val="FBAE40"/>
          </p15:clr>
        </p15:guide>
        <p15:guide id="5" pos="371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 Content ">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05200" y="1296000"/>
            <a:ext cx="105588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 name="Slide Number Placeholder 1">
            <a:extLst>
              <a:ext uri="{FF2B5EF4-FFF2-40B4-BE49-F238E27FC236}">
                <a16:creationId xmlns:a16="http://schemas.microsoft.com/office/drawing/2014/main" id="{183261F3-E57F-4170-BD7E-F44931BED289}"/>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12837178"/>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2 Vertic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3" name="Content Placeholder 1"/>
          <p:cNvSpPr>
            <a:spLocks noGrp="1"/>
          </p:cNvSpPr>
          <p:nvPr>
            <p:ph sz="half" idx="1" hasCustomPrompt="1"/>
          </p:nvPr>
        </p:nvSpPr>
        <p:spPr>
          <a:xfrm>
            <a:off x="205200" y="1296000"/>
            <a:ext cx="49140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3600" y="1295999"/>
            <a:ext cx="4914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A6EE88F-E97F-46A3-8AB7-354C833CFF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640926849"/>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pos="3225">
          <p15:clr>
            <a:srgbClr val="FBAE40"/>
          </p15:clr>
        </p15:guide>
        <p15:guide id="9" pos="368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Custom Title Slid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de-DE"/>
              <a:t>Add Pres. Title</a:t>
            </a:r>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762592895"/>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3 Vertical contents ">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3" name="Content Placeholder 1"/>
          <p:cNvSpPr>
            <a:spLocks noGrp="1"/>
          </p:cNvSpPr>
          <p:nvPr>
            <p:ph sz="half" idx="1" hasCustomPrompt="1"/>
          </p:nvPr>
        </p:nvSpPr>
        <p:spPr>
          <a:xfrm>
            <a:off x="205200" y="1296000"/>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0600" y="1296000"/>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96000" y="1295999"/>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AttachmentRemark">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21F85651-AA1F-4EE5-A69C-0361B9A9795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013670329"/>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pos="2126">
          <p15:clr>
            <a:srgbClr val="FBAE40"/>
          </p15:clr>
        </p15:guide>
        <p15:guide id="9" pos="2455">
          <p15:clr>
            <a:srgbClr val="FBAE40"/>
          </p15:clr>
        </p15:guide>
        <p15:guide id="10" pos="4453">
          <p15:clr>
            <a:srgbClr val="FBAE40"/>
          </p15:clr>
        </p15:guide>
        <p15:guide id="11" pos="478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4 Vertical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5399"/>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877600" y="1295400"/>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3" hasCustomPrompt="1"/>
          </p:nvPr>
        </p:nvSpPr>
        <p:spPr>
          <a:xfrm>
            <a:off x="5550000" y="1295399"/>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222400" y="1295400"/>
            <a:ext cx="25416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E68EDC3-D46C-4E18-BC78-B9478A7BDC8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855867348"/>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pos="1731">
          <p15:clr>
            <a:srgbClr val="FBAE40"/>
          </p15:clr>
        </p15:guide>
        <p15:guide id="9" pos="1810">
          <p15:clr>
            <a:srgbClr val="FBAE40"/>
          </p15:clr>
        </p15:guide>
        <p15:guide id="10" pos="3417">
          <p15:clr>
            <a:srgbClr val="FBAE40"/>
          </p15:clr>
        </p15:guide>
        <p15:guide id="11" pos="3495">
          <p15:clr>
            <a:srgbClr val="FBAE40"/>
          </p15:clr>
        </p15:guide>
        <p15:guide id="12" pos="5098">
          <p15:clr>
            <a:srgbClr val="FBAE40"/>
          </p15:clr>
        </p15:guide>
        <p15:guide id="13" pos="51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2 Horizont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105588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05200" y="3481200"/>
            <a:ext cx="105588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D337342F-2EB7-4EB1-963F-314A664F0F2C}"/>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192018422"/>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orient="horz" pos="2113">
          <p15:clr>
            <a:srgbClr val="FBAE40"/>
          </p15:clr>
        </p15:guide>
        <p15:guide id="9" orient="horz" pos="219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2 x 2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0000" y="1295999"/>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05200" y="34812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0000" y="34812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685D5130-F453-4F60-9091-CC67A95125AD}"/>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408409823"/>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orient="horz" pos="2113">
          <p15:clr>
            <a:srgbClr val="FBAE40"/>
          </p15:clr>
        </p15:guide>
        <p15:guide id="9" orient="horz" pos="2192">
          <p15:clr>
            <a:srgbClr val="FBAE40"/>
          </p15:clr>
        </p15:guide>
        <p15:guide id="10" pos="3225">
          <p15:clr>
            <a:srgbClr val="FBAE40"/>
          </p15:clr>
        </p15:guide>
        <p15:guide id="11" pos="368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3 x 2 Contents ">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00600" y="1295999"/>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96000" y="1295999"/>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052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006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960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6" name="AttachmentRemark">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8CC4D98D-B6D0-4EAC-B595-B1B3F34F74E1}"/>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25088976"/>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pos="2126">
          <p15:clr>
            <a:srgbClr val="FBAE40"/>
          </p15:clr>
        </p15:guide>
        <p15:guide id="9" pos="2457">
          <p15:clr>
            <a:srgbClr val="FBAE40"/>
          </p15:clr>
        </p15:guide>
        <p15:guide id="10" pos="4453">
          <p15:clr>
            <a:srgbClr val="FBAE40"/>
          </p15:clr>
        </p15:guide>
        <p15:guide id="11" pos="4782">
          <p15:clr>
            <a:srgbClr val="FBAE40"/>
          </p15:clr>
        </p15:guide>
        <p15:guide id="12" orient="horz" pos="2113">
          <p15:clr>
            <a:srgbClr val="FBAE40"/>
          </p15:clr>
        </p15:guide>
        <p15:guide id="13" orient="horz" pos="219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4 x 2 Contents ">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877600" y="1295999"/>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0000" y="12960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222400" y="1295999"/>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052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8776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00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2224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AttachmentRemark">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C3FE2449-86F7-413D-AD74-17B8BDC576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4149995375"/>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orient="horz" pos="2113">
          <p15:clr>
            <a:srgbClr val="FBAE40"/>
          </p15:clr>
        </p15:guide>
        <p15:guide id="9" orient="horz" pos="2192">
          <p15:clr>
            <a:srgbClr val="FBAE40"/>
          </p15:clr>
        </p15:guide>
        <p15:guide id="10" pos="1731">
          <p15:clr>
            <a:srgbClr val="FBAE40"/>
          </p15:clr>
        </p15:guide>
        <p15:guide id="11" pos="1810">
          <p15:clr>
            <a:srgbClr val="FBAE40"/>
          </p15:clr>
        </p15:guide>
        <p15:guide id="12" pos="3416">
          <p15:clr>
            <a:srgbClr val="FBAE40"/>
          </p15:clr>
        </p15:guide>
        <p15:guide id="13" pos="3497">
          <p15:clr>
            <a:srgbClr val="FBAE40"/>
          </p15:clr>
        </p15:guide>
        <p15:guide id="14" pos="5098">
          <p15:clr>
            <a:srgbClr val="FBAE40"/>
          </p15:clr>
        </p15:guide>
        <p15:guide id="15" pos="517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4" name="Chapter_titleonly"/>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Title 4">
            <a:extLst>
              <a:ext uri="{FF2B5EF4-FFF2-40B4-BE49-F238E27FC236}">
                <a16:creationId xmlns:a16="http://schemas.microsoft.com/office/drawing/2014/main" id="{5CC74776-286D-45CF-B42A-A491ED08BED4}"/>
              </a:ext>
            </a:extLst>
          </p:cNvPr>
          <p:cNvSpPr>
            <a:spLocks noGrp="1"/>
          </p:cNvSpPr>
          <p:nvPr>
            <p:ph type="title" hasCustomPrompt="1"/>
          </p:nvPr>
        </p:nvSpPr>
        <p:spPr/>
        <p:txBody>
          <a:bodyPr/>
          <a:lstStyle/>
          <a:p>
            <a:r>
              <a:rPr lang="en-US"/>
              <a:t>Add Slide Title</a:t>
            </a:r>
          </a:p>
        </p:txBody>
      </p:sp>
      <p:sp>
        <p:nvSpPr>
          <p:cNvPr id="2" name="Slide Number Placeholder 1">
            <a:extLst>
              <a:ext uri="{FF2B5EF4-FFF2-40B4-BE49-F238E27FC236}">
                <a16:creationId xmlns:a16="http://schemas.microsoft.com/office/drawing/2014/main" id="{9D4A29A7-9E35-4523-8421-38341F67C3EE}"/>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213794249"/>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
    <p:spTree>
      <p:nvGrpSpPr>
        <p:cNvPr id="1" name=""/>
        <p:cNvGrpSpPr/>
        <p:nvPr/>
      </p:nvGrpSpPr>
      <p:grpSpPr>
        <a:xfrm>
          <a:off x="0" y="0"/>
          <a:ext cx="0" cy="0"/>
          <a:chOff x="0" y="0"/>
          <a:chExt cx="0" cy="0"/>
        </a:xfrm>
      </p:grpSpPr>
      <p:sp>
        <p:nvSpPr>
          <p:cNvPr id="8" name="AttachmentRemark">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570A8589-A8D2-4132-B89B-2FADFC125660}"/>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775269619"/>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7" orient="horz" pos="348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Only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4" name="Chapter_titleonly"/>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665460229"/>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Chapter Title">
    <p:bg>
      <p:bgPr>
        <a:solidFill>
          <a:schemeClr val="accent1"/>
        </a:solidFill>
        <a:effectLst/>
      </p:bgPr>
    </p:bg>
    <p:spTree>
      <p:nvGrpSpPr>
        <p:cNvPr id="1" name=""/>
        <p:cNvGrpSpPr/>
        <p:nvPr/>
      </p:nvGrpSpPr>
      <p:grpSpPr>
        <a:xfrm>
          <a:off x="0" y="0"/>
          <a:ext cx="0" cy="0"/>
          <a:chOff x="0" y="0"/>
          <a:chExt cx="0" cy="0"/>
        </a:xfrm>
      </p:grpSpPr>
      <p:sp>
        <p:nvSpPr>
          <p:cNvPr id="6" name="Chapter_title">
            <a:extLst>
              <a:ext uri="{FF2B5EF4-FFF2-40B4-BE49-F238E27FC236}">
                <a16:creationId xmlns:a16="http://schemas.microsoft.com/office/drawing/2014/main" id="{EE80FFE3-B9B2-433E-9111-10990FD419AB}"/>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6500" cap="all" baseline="0">
                <a:solidFill>
                  <a:schemeClr val="bg1"/>
                </a:solidFill>
              </a:defRPr>
            </a:lvl1pPr>
          </a:lstStyle>
          <a:p>
            <a:r>
              <a:rPr lang="de-DE"/>
              <a:t>Add Chapter Title</a:t>
            </a:r>
          </a:p>
        </p:txBody>
      </p:sp>
      <p:pic>
        <p:nvPicPr>
          <p:cNvPr id="5" name="Grafik 4" descr="logo1_d2.png">
            <a:extLst>
              <a:ext uri="{FF2B5EF4-FFF2-40B4-BE49-F238E27FC236}">
                <a16:creationId xmlns:a16="http://schemas.microsoft.com/office/drawing/2014/main" id="{FC6E8050-6AB1-433E-A876-5E84688D10B0}"/>
              </a:ext>
            </a:extLst>
          </p:cNvPr>
          <p:cNvPicPr>
            <a:picLocks noSelect="1"/>
          </p:cNvPicPr>
          <p:nvPr userDrawn="1">
            <p:custDataLst>
              <p:tags r:id="rId1"/>
            </p:custDataLst>
          </p:nvPr>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7" name="Grafik 3" descr="right_d2.png">
            <a:extLst>
              <a:ext uri="{FF2B5EF4-FFF2-40B4-BE49-F238E27FC236}">
                <a16:creationId xmlns:a16="http://schemas.microsoft.com/office/drawing/2014/main" id="{50EF21B3-288B-44C8-B2D9-3FFE25CF4E6C}"/>
              </a:ext>
            </a:extLst>
          </p:cNvPr>
          <p:cNvPicPr>
            <a:picLocks noSelect="1"/>
          </p:cNvPicPr>
          <p:nvPr userDrawn="1">
            <p:custDataLst>
              <p:tags r:id="rId2"/>
            </p:custDataLst>
          </p:nvPr>
        </p:nvPicPr>
        <p:blipFill>
          <a:blip r:embed="rId5"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1"/>
            </a:lvl1pPr>
          </a:lstStyle>
          <a:p>
            <a:r>
              <a:rPr lang="de-DE"/>
              <a:t>“Add Quotation”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7" name="Grafik 3" descr="bottom_d2_169.png"/>
          <p:cNvPicPr>
            <a:picLocks noSel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855EB1A0-FDAA-4D62-99AE-E08E3E26E93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5" name="Grafik 4" descr="logo1_d2.png">
            <a:extLst>
              <a:ext uri="{FF2B5EF4-FFF2-40B4-BE49-F238E27FC236}">
                <a16:creationId xmlns:a16="http://schemas.microsoft.com/office/drawing/2014/main" id="{6E018BBC-5CA8-4135-B38C-8681A1586972}"/>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41778514"/>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clus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0"/>
            </a:lvl1pPr>
          </a:lstStyle>
          <a:p>
            <a:r>
              <a:rPr lang="de-DE"/>
              <a:t>Add Conclusion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7" name="Grafik 3" descr="bottom_d2_169.png"/>
          <p:cNvPicPr>
            <a:picLocks noSel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72390B9F-3EB3-4FEE-B4B2-61FC8089007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4" name="Grafik 4" descr="logo1_d2.png">
            <a:extLst>
              <a:ext uri="{FF2B5EF4-FFF2-40B4-BE49-F238E27FC236}">
                <a16:creationId xmlns:a16="http://schemas.microsoft.com/office/drawing/2014/main" id="{30F7B7DF-6F0E-4921-B877-3E2AD7D8C29A}"/>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32355185"/>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Agenda Sl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sp>
        <p:nvSpPr>
          <p:cNvPr id="6" name="Text Placeholder 5"/>
          <p:cNvSpPr>
            <a:spLocks noGrp="1"/>
          </p:cNvSpPr>
          <p:nvPr>
            <p:ph type="body" sz="quarter" idx="1" hasCustomPrompt="1"/>
          </p:nvPr>
        </p:nvSpPr>
        <p:spPr>
          <a:xfrm>
            <a:off x="259200" y="1296000"/>
            <a:ext cx="10450800" cy="4168800"/>
          </a:xfrm>
        </p:spPr>
        <p:txBody>
          <a:bodyPr/>
          <a:lstStyle>
            <a:lvl1pPr marL="251982" indent="-251982">
              <a:lnSpc>
                <a:spcPct val="107000"/>
              </a:lnSpc>
              <a:buFont typeface="+mj-lt"/>
              <a:buAutoNum type="arabicPeriod"/>
              <a:defRPr/>
            </a:lvl1pPr>
            <a:lvl2pPr marL="507563" indent="-273580">
              <a:lnSpc>
                <a:spcPct val="103000"/>
              </a:lnSpc>
              <a:buFont typeface="+mj-lt"/>
              <a:buAutoNum type="arabicPeriod"/>
              <a:defRPr/>
            </a:lvl2pPr>
            <a:lvl3pPr marL="730746" indent="-205185">
              <a:lnSpc>
                <a:spcPct val="102000"/>
              </a:lnSpc>
              <a:buFont typeface="+mj-lt"/>
              <a:buAutoNum type="arabicPeriod"/>
              <a:defRPr/>
            </a:lvl3pPr>
            <a:lvl4pPr marL="932331" indent="-183586">
              <a:lnSpc>
                <a:spcPct val="107000"/>
              </a:lnSpc>
              <a:buFont typeface="+mj-lt"/>
              <a:buAutoNum type="arabicPeriod"/>
              <a:defRPr/>
            </a:lvl4pPr>
            <a:lvl5pPr marL="932331" indent="-183586">
              <a:lnSpc>
                <a:spcPct val="103000"/>
              </a:lnSpc>
              <a:buFont typeface="+mj-lt"/>
              <a:buAutoNum type="arabicPeriod"/>
              <a:defRPr/>
            </a:lvl5pPr>
          </a:lstStyle>
          <a:p>
            <a:pPr lvl="0"/>
            <a:r>
              <a:rPr lang="de-DE"/>
              <a:t>Add Text</a:t>
            </a:r>
          </a:p>
          <a:p>
            <a:pPr lvl="1"/>
            <a:r>
              <a:rPr lang="de-DE"/>
              <a:t>Zweite Ebene</a:t>
            </a:r>
          </a:p>
          <a:p>
            <a:pPr lvl="2"/>
            <a:r>
              <a:rPr lang="de-DE"/>
              <a:t>Dritte Ebene</a:t>
            </a:r>
          </a:p>
          <a:p>
            <a:pPr lvl="3"/>
            <a:r>
              <a:rPr lang="de-DE"/>
              <a:t>Vierte Ebene</a:t>
            </a:r>
          </a:p>
          <a:p>
            <a:pPr lvl="4"/>
            <a:r>
              <a:rPr lang="de-DE"/>
              <a:t>Fünfte Ebene</a:t>
            </a:r>
          </a:p>
        </p:txBody>
      </p:sp>
      <p:sp>
        <p:nvSpPr>
          <p:cNvPr id="8" name="Rectangle7" hidden="1"/>
          <p:cNvSpPr>
            <a:spLocks/>
          </p:cNvSpPr>
          <p:nvPr/>
        </p:nvSpPr>
        <p:spPr>
          <a:xfrm>
            <a:off x="9223200" y="259078"/>
            <a:ext cx="1692000" cy="777721"/>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%attachmentremark% </a:t>
            </a:r>
          </a:p>
        </p:txBody>
      </p:sp>
      <p:pic>
        <p:nvPicPr>
          <p:cNvPr id="25" name="Grafik 3" descr="bottom_d2_169.png">
            <a:extLst>
              <a:ext uri="{FF2B5EF4-FFF2-40B4-BE49-F238E27FC236}">
                <a16:creationId xmlns:a16="http://schemas.microsoft.com/office/drawing/2014/main" id="{5924583E-7B93-41AC-AC5B-430C0AD45AC7}"/>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33" name="Grafik 32" descr="logo2_d2.png">
            <a:extLst>
              <a:ext uri="{FF2B5EF4-FFF2-40B4-BE49-F238E27FC236}">
                <a16:creationId xmlns:a16="http://schemas.microsoft.com/office/drawing/2014/main" id="{48E231CC-E3B9-4D96-AA06-B1CFFA847D9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5" name="Textfeld 4">
            <a:extLst>
              <a:ext uri="{FF2B5EF4-FFF2-40B4-BE49-F238E27FC236}">
                <a16:creationId xmlns:a16="http://schemas.microsoft.com/office/drawing/2014/main" id="{3EC746CB-10AC-40C9-8647-79D1DEB9F93D}"/>
              </a:ext>
            </a:extLst>
          </p:cNvPr>
          <p:cNvSpPr txBox="1"/>
          <p:nvPr userDrawn="1"/>
        </p:nvSpPr>
        <p:spPr>
          <a:xfrm>
            <a:off x="259200" y="259200"/>
            <a:ext cx="10450800" cy="777600"/>
          </a:xfrm>
          <a:prstGeom prst="rect">
            <a:avLst/>
          </a:prstGeom>
          <a:noFill/>
        </p:spPr>
        <p:txBody>
          <a:bodyPr wrap="square" lIns="0" tIns="0" rIns="0" bIns="0" rtlCol="0">
            <a:noAutofit/>
          </a:bodyPr>
          <a:lstStyle/>
          <a:p>
            <a:pPr marR="0" defTabSz="914400" eaLnBrk="1" fontAlgn="auto" latinLnBrk="0" hangingPunct="1">
              <a:lnSpc>
                <a:spcPct val="89000"/>
              </a:lnSpc>
              <a:spcBef>
                <a:spcPts val="0"/>
              </a:spcBef>
              <a:spcAft>
                <a:spcPts val="0"/>
              </a:spcAft>
              <a:buClrTx/>
              <a:buSzTx/>
              <a:buFontTx/>
              <a:buNone/>
              <a:tabLst/>
            </a:pPr>
            <a:r>
              <a:rPr kumimoji="0" lang="de-DE" sz="2800" b="0" i="0" u="none" strike="noStrike" kern="1200" cap="none" spc="0" normalizeH="0" baseline="0" noProof="0">
                <a:ln>
                  <a:noFill/>
                </a:ln>
                <a:solidFill>
                  <a:srgbClr val="000000"/>
                </a:solidFill>
                <a:effectLst/>
                <a:uLnTx/>
                <a:uFillTx/>
              </a:rPr>
              <a:t>Agenda</a:t>
            </a:r>
          </a:p>
        </p:txBody>
      </p:sp>
      <p:sp>
        <p:nvSpPr>
          <p:cNvPr id="12" name="Rectangle7">
            <a:extLst>
              <a:ext uri="{FF2B5EF4-FFF2-40B4-BE49-F238E27FC236}">
                <a16:creationId xmlns:a16="http://schemas.microsoft.com/office/drawing/2014/main" id="{F0D59F04-5C89-4857-A44C-3D9D9D3D938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3" name="Grafik 4" descr="logo1_d2.png">
            <a:extLst>
              <a:ext uri="{FF2B5EF4-FFF2-40B4-BE49-F238E27FC236}">
                <a16:creationId xmlns:a16="http://schemas.microsoft.com/office/drawing/2014/main" id="{39A24C14-69FA-48C5-9BFC-E264F89C2E76}"/>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940310287"/>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Only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4" name="Chapter_titleonly"/>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8762" y="1296000"/>
            <a:ext cx="10450800" cy="4168800"/>
          </a:xfrm>
        </p:spPr>
        <p:txBody>
          <a:bodyPr/>
          <a:lstStyle>
            <a:lvl1pPr>
              <a:defRPr/>
            </a:lvl1pPr>
          </a:lstStyle>
          <a:p>
            <a:pPr lvl="0"/>
            <a:r>
              <a:rPr lang="de-DE"/>
              <a:t>Add Text</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wmf"/><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200" y="648000"/>
            <a:ext cx="10450800" cy="388800"/>
          </a:xfrm>
          <a:prstGeom prst="rect">
            <a:avLst/>
          </a:prstGeom>
        </p:spPr>
        <p:txBody>
          <a:bodyPr vert="horz" lIns="0" tIns="0" rIns="0" bIns="0" rtlCol="0" anchor="t" anchorCtr="0">
            <a:noAutofit/>
          </a:bodyPr>
          <a:lstStyle/>
          <a:p>
            <a:r>
              <a:rPr lang="de-DE"/>
              <a:t>Mastertitelformat bearbeiten</a:t>
            </a:r>
          </a:p>
        </p:txBody>
      </p:sp>
      <p:sp>
        <p:nvSpPr>
          <p:cNvPr id="3" name="Text Placeholder 2"/>
          <p:cNvSpPr>
            <a:spLocks noGrp="1"/>
          </p:cNvSpPr>
          <p:nvPr>
            <p:ph type="body" idx="1"/>
          </p:nvPr>
        </p:nvSpPr>
        <p:spPr>
          <a:xfrm>
            <a:off x="259200" y="1296000"/>
            <a:ext cx="10450800" cy="41688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de-DE"/>
          </a:p>
        </p:txBody>
      </p:sp>
      <p:sp>
        <p:nvSpPr>
          <p:cNvPr id="7" name="Slide Number Placeholder 6"/>
          <p:cNvSpPr>
            <a:spLocks noGrp="1"/>
          </p:cNvSpPr>
          <p:nvPr>
            <p:ph type="sldNum" sz="quarter" idx="12"/>
          </p:nvPr>
        </p:nvSpPr>
        <p:spPr>
          <a:xfrm>
            <a:off x="266700" y="562864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de-DE" smtClean="0"/>
              <a:pPr/>
              <a:t>‹#›</a:t>
            </a:fld>
            <a:endParaRPr lang="de-DE"/>
          </a:p>
        </p:txBody>
      </p:sp>
      <p:sp>
        <p:nvSpPr>
          <p:cNvPr id="5" name="Bosch_footer_1">
            <a:extLst>
              <a:ext uri="{FF2B5EF4-FFF2-40B4-BE49-F238E27FC236}">
                <a16:creationId xmlns:a16="http://schemas.microsoft.com/office/drawing/2014/main" id="{C4A0DCBC-1EFB-43C4-AF00-AB85781F48E7}"/>
              </a:ext>
            </a:extLst>
          </p:cNvPr>
          <p:cNvSpPr txBox="1"/>
          <p:nvPr userDrawn="1"/>
        </p:nvSpPr>
        <p:spPr>
          <a:xfrm>
            <a:off x="593090" y="5643880"/>
            <a:ext cx="9152890" cy="107950"/>
          </a:xfrm>
          <a:prstGeom prst="rect">
            <a:avLst/>
          </a:prstGeom>
          <a:noFill/>
        </p:spPr>
        <p:txBody>
          <a:bodyPr wrap="square" lIns="0" tIns="0" rIns="0" bIns="0" rtlCol="0">
            <a:noAutofit/>
          </a:bodyPr>
          <a:lstStyle/>
          <a:p>
            <a:pPr marR="0" defTabSz="914400" eaLnBrk="1" fontAlgn="auto" latinLnBrk="0" hangingPunct="1">
              <a:lnSpc>
                <a:spcPct val="107000"/>
              </a:lnSpc>
              <a:spcBef>
                <a:spcPts val="0"/>
              </a:spcBef>
              <a:spcAft>
                <a:spcPts val="100"/>
              </a:spcAft>
              <a:buClrTx/>
              <a:buSzTx/>
              <a:buFontTx/>
              <a:buNone/>
              <a:tabLst/>
            </a:pPr>
            <a:r>
              <a:rPr kumimoji="0" lang="de-DE" sz="600" b="0" i="0" u="none" strike="noStrike" kern="0" cap="none" spc="0" normalizeH="0" baseline="0" noProof="0">
                <a:ln>
                  <a:noFill/>
                </a:ln>
                <a:solidFill>
                  <a:srgbClr val="000000"/>
                </a:solidFill>
                <a:effectLst/>
                <a:uLnTx/>
                <a:uFillTx/>
                <a:latin typeface="Bosch Office Sans" pitchFamily="2" charset="0"/>
              </a:rPr>
              <a:t>CR/RAI2-IN | 2023-03-03</a:t>
            </a: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b="0" i="0" u="none" kern="0" baseline="0">
                <a:solidFill>
                  <a:srgbClr val="B2B3B5"/>
                </a:solidFill>
                <a:latin typeface="Bosch Office Sans" pitchFamily="2" charset="0"/>
              </a:rPr>
              <a:t>© Robert Bosch GmbH 2019. All rights reserved, also regarding any disposal, exploitation, reproduction, editing, distribution, as well as in the event of applications for industrial property rights.</a:t>
            </a:r>
            <a:endParaRPr lang="de-DE" sz="600" b="0" i="0" u="none" kern="0" baseline="0">
              <a:solidFill>
                <a:srgbClr val="B2B3B5"/>
              </a:solidFill>
              <a:latin typeface="Bosch Office Sans" pitchFamily="2" charset="0"/>
            </a:endParaRP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de-DE" sz="600" kern="0" baseline="0">
                <a:solidFill>
                  <a:schemeClr val="tx1"/>
                </a:solidFill>
              </a:rPr>
              <a:t>%repositoryremark%</a:t>
            </a:r>
            <a:r>
              <a:rPr lang="de-DE" sz="600" kern="0" baseline="0">
                <a:solidFill>
                  <a:srgbClr val="B2B3B5"/>
                </a:solidFill>
              </a:rPr>
              <a:t>%copyright%</a:t>
            </a:r>
          </a:p>
        </p:txBody>
      </p:sp>
      <p:sp>
        <p:nvSpPr>
          <p:cNvPr id="10" name="Bosch_footer_1" hidden="1">
            <a:extLst>
              <a:ext uri="{FF2B5EF4-FFF2-40B4-BE49-F238E27FC236}">
                <a16:creationId xmlns:a16="http://schemas.microsoft.com/office/drawing/2014/main" id="{BB7EB8EC-2C22-471E-A5D4-B578263D307B}"/>
              </a:ext>
            </a:extLst>
          </p:cNvPr>
          <p:cNvSpPr txBox="1"/>
          <p:nvPr userDrawn="1"/>
        </p:nvSpPr>
        <p:spPr>
          <a:xfrm>
            <a:off x="594000" y="5644800"/>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de-DE" sz="600" b="1" kern="0" baseline="0" noProof="1">
                <a:solidFill>
                  <a:srgbClr val="D70012"/>
                </a:solidFill>
              </a:rPr>
              <a:t>%confidentiality%</a:t>
            </a:r>
            <a:r>
              <a:rPr lang="de-DE" sz="600" kern="0" baseline="0" noProof="1">
                <a:solidFill>
                  <a:schemeClr val="tx1"/>
                </a:solidFill>
              </a:rPr>
              <a:t>%businessunit%%departmentshort%%dateformat%</a:t>
            </a:r>
          </a:p>
        </p:txBody>
      </p:sp>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10" r:id="rId1"/>
    <p:sldLayoutId id="2147483741" r:id="rId2"/>
    <p:sldLayoutId id="2147483742" r:id="rId3"/>
    <p:sldLayoutId id="2147483713" r:id="rId4"/>
    <p:sldLayoutId id="2147483743" r:id="rId5"/>
    <p:sldLayoutId id="2147483721" r:id="rId6"/>
    <p:sldLayoutId id="2147483747" r:id="rId7"/>
    <p:sldLayoutId id="214748372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34" r:id="rId17"/>
    <p:sldLayoutId id="2147483731" r:id="rId18"/>
    <p:sldLayoutId id="2147483712" r:id="rId19"/>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Logo">
            <a:extLst>
              <a:ext uri="{FF2B5EF4-FFF2-40B4-BE49-F238E27FC236}">
                <a16:creationId xmlns:a16="http://schemas.microsoft.com/office/drawing/2014/main" id="{F38A617B-35DF-43CE-B5F7-67FA9A7F2474}"/>
              </a:ext>
            </a:extLst>
          </p:cNvPr>
          <p:cNvPicPr>
            <a:picLocks noSelect="1" noChangeAspect="1"/>
          </p:cNvPicPr>
          <p:nvPr userDrawn="1"/>
        </p:nvPicPr>
        <p:blipFill>
          <a:blip r:embed="rId21"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2" name="Title Placeholder 1"/>
          <p:cNvSpPr>
            <a:spLocks noGrp="1"/>
          </p:cNvSpPr>
          <p:nvPr>
            <p:ph type="title"/>
          </p:nvPr>
        </p:nvSpPr>
        <p:spPr>
          <a:xfrm>
            <a:off x="205200" y="648000"/>
            <a:ext cx="10558800" cy="388800"/>
          </a:xfrm>
          <a:prstGeom prst="rect">
            <a:avLst/>
          </a:prstGeom>
        </p:spPr>
        <p:txBody>
          <a:bodyPr vert="horz" lIns="0" tIns="0" rIns="0" bIns="0" rtlCol="0" anchor="t" anchorCtr="0">
            <a:noAutofit/>
          </a:bodyPr>
          <a:lstStyle/>
          <a:p>
            <a:r>
              <a:rPr lang="en-US" noProof="1"/>
              <a:t>Add Slide Title</a:t>
            </a:r>
          </a:p>
        </p:txBody>
      </p:sp>
      <p:sp>
        <p:nvSpPr>
          <p:cNvPr id="3" name="Text Placeholder 2"/>
          <p:cNvSpPr>
            <a:spLocks noGrp="1"/>
          </p:cNvSpPr>
          <p:nvPr>
            <p:ph type="body" idx="1"/>
          </p:nvPr>
        </p:nvSpPr>
        <p:spPr>
          <a:xfrm>
            <a:off x="205200" y="1296000"/>
            <a:ext cx="10558800" cy="4240800"/>
          </a:xfrm>
          <a:prstGeom prst="rect">
            <a:avLst/>
          </a:prstGeom>
        </p:spPr>
        <p:txBody>
          <a:bodyPr vert="horz" lIns="0" tIns="0" rIns="0" bIns="0" rtlCol="0">
            <a:noAutofit/>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Slide Number Placeholder 6"/>
          <p:cNvSpPr>
            <a:spLocks noGrp="1"/>
          </p:cNvSpPr>
          <p:nvPr>
            <p:ph type="sldNum" sz="quarter" idx="12"/>
          </p:nvPr>
        </p:nvSpPr>
        <p:spPr>
          <a:xfrm>
            <a:off x="205200" y="566640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a:t>
            </a:fld>
            <a:endParaRPr lang="en-US" noProof="1"/>
          </a:p>
        </p:txBody>
      </p:sp>
      <p:sp>
        <p:nvSpPr>
          <p:cNvPr id="14" name="Bosch_footer_1">
            <a:extLst>
              <a:ext uri="{FF2B5EF4-FFF2-40B4-BE49-F238E27FC236}">
                <a16:creationId xmlns:a16="http://schemas.microsoft.com/office/drawing/2014/main" id="{179AD5EC-CEF2-4193-998B-D730BC74E01B}"/>
              </a:ext>
            </a:extLst>
          </p:cNvPr>
          <p:cNvSpPr txBox="1"/>
          <p:nvPr userDrawn="1"/>
        </p:nvSpPr>
        <p:spPr>
          <a:xfrm>
            <a:off x="547200" y="5688000"/>
            <a:ext cx="912600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Internal</a:t>
            </a:r>
            <a:r>
              <a:rPr lang="en-US" sz="600" kern="0" baseline="0" noProof="1">
                <a:solidFill>
                  <a:schemeClr val="tx1"/>
                </a:solidFill>
                <a:latin typeface="+mn-lt"/>
              </a:rPr>
              <a:t> | CR/AII3 | 2023-08-03</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47200" y="5793901"/>
            <a:ext cx="912600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GmbH 2023. All rights reserved, also regarding any disposal, exploitation, reproduction, editing, distribution, as well as in the event of applications for industrial property rights.</a:t>
            </a:r>
          </a:p>
        </p:txBody>
      </p:sp>
      <p:sp>
        <p:nvSpPr>
          <p:cNvPr id="15" name="Bosch_footer_1" hidden="1">
            <a:extLst>
              <a:ext uri="{FF2B5EF4-FFF2-40B4-BE49-F238E27FC236}">
                <a16:creationId xmlns:a16="http://schemas.microsoft.com/office/drawing/2014/main" id="{DB0BF576-A4BE-4521-98AB-F28795DF7BD0}"/>
              </a:ext>
            </a:extLst>
          </p:cNvPr>
          <p:cNvSpPr txBox="1"/>
          <p:nvPr userDrawn="1"/>
        </p:nvSpPr>
        <p:spPr>
          <a:xfrm>
            <a:off x="816069" y="5383543"/>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3" name="AttachmentRemark" hidden="1">
            <a:extLst>
              <a:ext uri="{FF2B5EF4-FFF2-40B4-BE49-F238E27FC236}">
                <a16:creationId xmlns:a16="http://schemas.microsoft.com/office/drawing/2014/main" id="{F41551A9-D6BA-431A-8DBF-55BA472D9657}"/>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12" name="SuperGraphic">
            <a:extLst>
              <a:ext uri="{FF2B5EF4-FFF2-40B4-BE49-F238E27FC236}">
                <a16:creationId xmlns:a16="http://schemas.microsoft.com/office/drawing/2014/main" id="{1E0562BC-DD12-4C96-A115-D2D70EC1366D}"/>
              </a:ext>
            </a:extLst>
          </p:cNvPr>
          <p:cNvPicPr>
            <a:picLocks noSelect="1" noChangeAspect="1"/>
          </p:cNvPicPr>
          <p:nvPr userDrawn="1"/>
        </p:nvPicPr>
        <p:blipFill>
          <a:blip r:embed="rId22">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6409547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tags" Target="../tags/tag58.xml"/><Relationship Id="rId7" Type="http://schemas.openxmlformats.org/officeDocument/2006/relationships/notesSlide" Target="../notesSlides/notesSlide1.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Layout" Target="../slideLayouts/slideLayout38.xml"/><Relationship Id="rId5" Type="http://schemas.openxmlformats.org/officeDocument/2006/relationships/tags" Target="../tags/tag60.xml"/><Relationship Id="rId4" Type="http://schemas.openxmlformats.org/officeDocument/2006/relationships/tags" Target="../tags/tag59.xml"/><Relationship Id="rId9" Type="http://schemas.openxmlformats.org/officeDocument/2006/relationships/image" Target="../media/image19.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microsoft.com/office/2007/relationships/hdphoto" Target="../media/hdphoto2.wdp"/><Relationship Id="rId5" Type="http://schemas.openxmlformats.org/officeDocument/2006/relationships/image" Target="../media/image76.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tags" Target="../tags/tag89.xml"/><Relationship Id="rId5" Type="http://schemas.openxmlformats.org/officeDocument/2006/relationships/image" Target="../media/image34.png"/><Relationship Id="rId4" Type="http://schemas.openxmlformats.org/officeDocument/2006/relationships/image" Target="../media/image7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xml"/><Relationship Id="rId1" Type="http://schemas.openxmlformats.org/officeDocument/2006/relationships/tags" Target="../tags/tag90.xml"/><Relationship Id="rId6" Type="http://schemas.openxmlformats.org/officeDocument/2006/relationships/image" Target="../media/image34.png"/><Relationship Id="rId5" Type="http://schemas.openxmlformats.org/officeDocument/2006/relationships/image" Target="../media/image79.png"/><Relationship Id="rId4" Type="http://schemas.openxmlformats.org/officeDocument/2006/relationships/image" Target="../media/image7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xml"/><Relationship Id="rId1" Type="http://schemas.openxmlformats.org/officeDocument/2006/relationships/tags" Target="../tags/tag91.xml"/><Relationship Id="rId5" Type="http://schemas.openxmlformats.org/officeDocument/2006/relationships/image" Target="../media/image80.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12.xml"/><Relationship Id="rId7" Type="http://schemas.openxmlformats.org/officeDocument/2006/relationships/image" Target="../media/image84.png"/><Relationship Id="rId2" Type="http://schemas.openxmlformats.org/officeDocument/2006/relationships/slideLayout" Target="../slideLayouts/slideLayout28.xml"/><Relationship Id="rId1" Type="http://schemas.openxmlformats.org/officeDocument/2006/relationships/tags" Target="../tags/tag9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34.png"/><Relationship Id="rId4" Type="http://schemas.openxmlformats.org/officeDocument/2006/relationships/image" Target="../media/image81.png"/><Relationship Id="rId9" Type="http://schemas.openxmlformats.org/officeDocument/2006/relationships/image" Target="../media/image8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8.xml"/><Relationship Id="rId1" Type="http://schemas.openxmlformats.org/officeDocument/2006/relationships/tags" Target="../tags/tag93.xml"/><Relationship Id="rId6" Type="http://schemas.openxmlformats.org/officeDocument/2006/relationships/image" Target="../media/image34.png"/><Relationship Id="rId5" Type="http://schemas.openxmlformats.org/officeDocument/2006/relationships/image" Target="../media/image88.png"/><Relationship Id="rId4" Type="http://schemas.openxmlformats.org/officeDocument/2006/relationships/image" Target="../media/image8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4.png"/><Relationship Id="rId2" Type="http://schemas.openxmlformats.org/officeDocument/2006/relationships/slideLayout" Target="../slideLayouts/slideLayout28.xml"/><Relationship Id="rId1" Type="http://schemas.openxmlformats.org/officeDocument/2006/relationships/tags" Target="../tags/tag9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8.xml"/><Relationship Id="rId1" Type="http://schemas.openxmlformats.org/officeDocument/2006/relationships/tags" Target="../tags/tag9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tags" Target="../tags/tag98.xml"/><Relationship Id="rId7" Type="http://schemas.openxmlformats.org/officeDocument/2006/relationships/image" Target="../media/image23.jpe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63.xml"/><Relationship Id="rId7" Type="http://schemas.openxmlformats.org/officeDocument/2006/relationships/image" Target="../media/image19.jpe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18.jpeg"/><Relationship Id="rId5" Type="http://schemas.openxmlformats.org/officeDocument/2006/relationships/notesSlide" Target="../notesSlides/notesSlide2.xml"/><Relationship Id="rId10" Type="http://schemas.openxmlformats.org/officeDocument/2006/relationships/image" Target="../media/image22.png"/><Relationship Id="rId4" Type="http://schemas.openxmlformats.org/officeDocument/2006/relationships/slideLayout" Target="../slideLayouts/slideLayout8.xml"/><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4.png"/><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image" Target="../media/image23.jpe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19.jpeg"/><Relationship Id="rId5" Type="http://schemas.openxmlformats.org/officeDocument/2006/relationships/tags" Target="../tags/tag68.xml"/><Relationship Id="rId10" Type="http://schemas.openxmlformats.org/officeDocument/2006/relationships/image" Target="../media/image18.jpeg"/><Relationship Id="rId4" Type="http://schemas.openxmlformats.org/officeDocument/2006/relationships/tags" Target="../tags/tag67.xml"/><Relationship Id="rId9" Type="http://schemas.openxmlformats.org/officeDocument/2006/relationships/notesSlide" Target="../notesSlides/notesSlide3.xml"/><Relationship Id="rId1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73.xml"/><Relationship Id="rId7" Type="http://schemas.openxmlformats.org/officeDocument/2006/relationships/image" Target="../media/image20.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slideLayout" Target="../slideLayouts/slideLayout8.xml"/><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27.png"/><Relationship Id="rId3" Type="http://schemas.openxmlformats.org/officeDocument/2006/relationships/tags" Target="../tags/tag76.xml"/><Relationship Id="rId7" Type="http://schemas.openxmlformats.org/officeDocument/2006/relationships/slideLayout" Target="../slideLayouts/slideLayout8.xml"/><Relationship Id="rId12" Type="http://schemas.openxmlformats.org/officeDocument/2006/relationships/image" Target="../media/image26.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image" Target="../media/image23.jpeg"/><Relationship Id="rId5" Type="http://schemas.openxmlformats.org/officeDocument/2006/relationships/tags" Target="../tags/tag78.xml"/><Relationship Id="rId10" Type="http://schemas.openxmlformats.org/officeDocument/2006/relationships/image" Target="../media/image19.jpeg"/><Relationship Id="rId4" Type="http://schemas.openxmlformats.org/officeDocument/2006/relationships/tags" Target="../tags/tag77.xml"/><Relationship Id="rId9" Type="http://schemas.openxmlformats.org/officeDocument/2006/relationships/image" Target="../media/image18.jpeg"/><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4.pn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23.jpe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19.jpeg"/><Relationship Id="rId5" Type="http://schemas.openxmlformats.org/officeDocument/2006/relationships/tags" Target="../tags/tag84.xml"/><Relationship Id="rId10" Type="http://schemas.openxmlformats.org/officeDocument/2006/relationships/image" Target="../media/image18.jpeg"/><Relationship Id="rId4" Type="http://schemas.openxmlformats.org/officeDocument/2006/relationships/tags" Target="../tags/tag83.xml"/><Relationship Id="rId9" Type="http://schemas.openxmlformats.org/officeDocument/2006/relationships/notesSlide" Target="../notesSlides/notesSlide5.xml"/><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8.xml"/><Relationship Id="rId7" Type="http://schemas.openxmlformats.org/officeDocument/2006/relationships/image" Target="../media/image32.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6.xml"/><Relationship Id="rId16" Type="http://schemas.openxmlformats.org/officeDocument/2006/relationships/image" Target="../media/image34.png"/><Relationship Id="rId1" Type="http://schemas.openxmlformats.org/officeDocument/2006/relationships/slideLayout" Target="../slideLayouts/slideLayout28.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9.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6.png"/><Relationship Id="rId26" Type="http://schemas.openxmlformats.org/officeDocument/2006/relationships/image" Target="../media/image64.png"/><Relationship Id="rId21" Type="http://schemas.openxmlformats.org/officeDocument/2006/relationships/image" Target="../media/image59.png"/><Relationship Id="rId34" Type="http://schemas.openxmlformats.org/officeDocument/2006/relationships/image" Target="../media/image72.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55.png"/><Relationship Id="rId25" Type="http://schemas.openxmlformats.org/officeDocument/2006/relationships/image" Target="../media/image63.png"/><Relationship Id="rId33" Type="http://schemas.openxmlformats.org/officeDocument/2006/relationships/image" Target="../media/image71.png"/><Relationship Id="rId2" Type="http://schemas.openxmlformats.org/officeDocument/2006/relationships/notesSlide" Target="../notesSlides/notesSlide7.xml"/><Relationship Id="rId16" Type="http://schemas.openxmlformats.org/officeDocument/2006/relationships/image" Target="../media/image54.png"/><Relationship Id="rId20" Type="http://schemas.openxmlformats.org/officeDocument/2006/relationships/image" Target="../media/image58.png"/><Relationship Id="rId29" Type="http://schemas.openxmlformats.org/officeDocument/2006/relationships/image" Target="../media/image67.png"/><Relationship Id="rId1" Type="http://schemas.openxmlformats.org/officeDocument/2006/relationships/slideLayout" Target="../slideLayouts/slideLayout28.xml"/><Relationship Id="rId6" Type="http://schemas.openxmlformats.org/officeDocument/2006/relationships/image" Target="../media/image38.png"/><Relationship Id="rId11" Type="http://schemas.openxmlformats.org/officeDocument/2006/relationships/image" Target="../media/image51.png"/><Relationship Id="rId24" Type="http://schemas.openxmlformats.org/officeDocument/2006/relationships/image" Target="../media/image62.png"/><Relationship Id="rId32" Type="http://schemas.openxmlformats.org/officeDocument/2006/relationships/image" Target="../media/image70.png"/><Relationship Id="rId37" Type="http://schemas.openxmlformats.org/officeDocument/2006/relationships/image" Target="../media/image34.png"/><Relationship Id="rId5" Type="http://schemas.openxmlformats.org/officeDocument/2006/relationships/image" Target="../media/image49.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36" Type="http://schemas.openxmlformats.org/officeDocument/2006/relationships/image" Target="../media/image74.png"/><Relationship Id="rId10" Type="http://schemas.openxmlformats.org/officeDocument/2006/relationships/image" Target="../media/image42.png"/><Relationship Id="rId19" Type="http://schemas.openxmlformats.org/officeDocument/2006/relationships/image" Target="../media/image57.png"/><Relationship Id="rId31" Type="http://schemas.openxmlformats.org/officeDocument/2006/relationships/image" Target="../media/image69.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png"/><Relationship Id="rId35" Type="http://schemas.openxmlformats.org/officeDocument/2006/relationships/image" Target="../media/image73.png"/><Relationship Id="rId8" Type="http://schemas.openxmlformats.org/officeDocument/2006/relationships/image" Target="../media/image50.png"/><Relationship Id="rId3"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hteck 56"/>
          <p:cNvSpPr/>
          <p:nvPr/>
        </p:nvSpPr>
        <p:spPr>
          <a:xfrm>
            <a:off x="96253" y="639218"/>
            <a:ext cx="10687933" cy="4993686"/>
          </a:xfrm>
          <a:prstGeom prst="rect">
            <a:avLst/>
          </a:prstGeom>
          <a:solidFill>
            <a:schemeClr val="bg1">
              <a:lumMod val="95000"/>
            </a:schemeClr>
          </a:solidFill>
          <a:ln w="9525" cap="flat" cmpd="sng" algn="ctr">
            <a:noFill/>
            <a:prstDash val="solid"/>
          </a:ln>
          <a:effectLst/>
        </p:spPr>
        <p:txBody>
          <a:bodyPr rtlCol="0" anchor="ctr"/>
          <a:lstStyle/>
          <a:p>
            <a:pPr marL="0" marR="0" lvl="0" indent="0" algn="ctr" defTabSz="914333"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 name="Foliennummernplatzhalter 3"/>
          <p:cNvSpPr>
            <a:spLocks noGrp="1"/>
          </p:cNvSpPr>
          <p:nvPr>
            <p:ph type="sldNum" sz="quarter" idx="12"/>
          </p:nvPr>
        </p:nvSpPr>
        <p:spPr>
          <a:xfrm>
            <a:off x="8140945" y="2428941"/>
            <a:ext cx="288290" cy="41021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de-DE" sz="1200" b="0" i="0" u="none" strike="noStrike" kern="0" cap="none" spc="0" normalizeH="0" baseline="0" noProof="0"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a:t>
            </a:fld>
            <a:endParaRPr kumimoji="0" lang="de-DE" sz="1200" b="0" i="0" u="none" strike="noStrike" kern="0" cap="none" spc="0" normalizeH="0" baseline="0" noProof="0">
              <a:ln>
                <a:noFill/>
              </a:ln>
              <a:solidFill>
                <a:srgbClr val="999FA6"/>
              </a:solidFill>
              <a:effectLst/>
              <a:uLnTx/>
              <a:uFillTx/>
              <a:latin typeface="Bosch Office Sans"/>
              <a:ea typeface="+mn-ea"/>
              <a:cs typeface="+mn-cs"/>
            </a:endParaRPr>
          </a:p>
        </p:txBody>
      </p:sp>
      <p:pic>
        <p:nvPicPr>
          <p:cNvPr id="34" name="Picture 19"/>
          <p:cNvPicPr>
            <a:picLocks noChangeAspect="1"/>
          </p:cNvPicPr>
          <p:nvPr/>
        </p:nvPicPr>
        <p:blipFill rotWithShape="1">
          <a:blip r:embed="rId8" cstate="print">
            <a:extLst>
              <a:ext uri="{28A0092B-C50C-407E-A947-70E740481C1C}">
                <a14:useLocalDpi xmlns:a14="http://schemas.microsoft.com/office/drawing/2010/main" val="0"/>
              </a:ext>
            </a:extLst>
          </a:blip>
          <a:srcRect t="5016" r="17149" b="34546"/>
          <a:stretch/>
        </p:blipFill>
        <p:spPr>
          <a:xfrm>
            <a:off x="8244821" y="684703"/>
            <a:ext cx="2528938" cy="1453890"/>
          </a:xfrm>
          <a:prstGeom prst="rect">
            <a:avLst/>
          </a:prstGeom>
        </p:spPr>
      </p:pic>
      <p:sp>
        <p:nvSpPr>
          <p:cNvPr id="35" name="Rectangle 20"/>
          <p:cNvSpPr/>
          <p:nvPr/>
        </p:nvSpPr>
        <p:spPr>
          <a:xfrm>
            <a:off x="8242230" y="682195"/>
            <a:ext cx="2534120" cy="1467979"/>
          </a:xfrm>
          <a:prstGeom prst="rect">
            <a:avLst/>
          </a:prstGeom>
          <a:gradFill>
            <a:gsLst>
              <a:gs pos="100000">
                <a:srgbClr val="67B419">
                  <a:alpha val="85000"/>
                </a:srgbClr>
              </a:gs>
              <a:gs pos="0">
                <a:srgbClr val="1399A0">
                  <a:alpha val="85000"/>
                </a:srgbClr>
              </a:gs>
            </a:gsLst>
            <a:lin ang="0" scaled="0"/>
          </a:gradFill>
          <a:ln w="9525" cap="flat" cmpd="sng" algn="ctr">
            <a:noFill/>
            <a:prstDash val="solid"/>
          </a:ln>
          <a:effectLst/>
        </p:spPr>
        <p:txBody>
          <a:bodyPr lIns="91437" tIns="91437" rIns="91437" bIns="91437" rtlCol="0" anchor="ctr"/>
          <a:lstStyle/>
          <a:p>
            <a:pPr marL="0" marR="0" lvl="0" indent="0" algn="l" defTabSz="914333" rtl="0" eaLnBrk="1" fontAlgn="base" latinLnBrk="0" hangingPunct="1">
              <a:lnSpc>
                <a:spcPct val="100000"/>
              </a:lnSpc>
              <a:spcBef>
                <a:spcPts val="500"/>
              </a:spcBef>
              <a:spcAft>
                <a:spcPts val="600"/>
              </a:spcAft>
              <a:buClrTx/>
              <a:buSzTx/>
              <a:buFontTx/>
              <a:buNone/>
              <a:tabLst/>
              <a:defRPr/>
            </a:pPr>
            <a:endParaRPr kumimoji="0" lang="de-DE" sz="1400" b="1" i="0" u="none" strike="noStrike" kern="0" cap="none" spc="0" normalizeH="0" baseline="0" noProof="0">
              <a:ln>
                <a:noFill/>
              </a:ln>
              <a:solidFill>
                <a:prstClr val="white"/>
              </a:solidFill>
              <a:effectLst/>
              <a:uLnTx/>
              <a:uFillTx/>
              <a:latin typeface="Bosch Office Sans" pitchFamily="34" charset="0"/>
              <a:ea typeface="+mn-ea"/>
              <a:cs typeface="+mn-cs"/>
            </a:endParaRPr>
          </a:p>
          <a:p>
            <a:pPr marL="0" marR="0" lvl="0" indent="0" algn="l" defTabSz="914333" rtl="0" eaLnBrk="1" fontAlgn="base" latinLnBrk="0" hangingPunct="1">
              <a:lnSpc>
                <a:spcPct val="100000"/>
              </a:lnSpc>
              <a:spcBef>
                <a:spcPts val="500"/>
              </a:spcBef>
              <a:spcAft>
                <a:spcPts val="600"/>
              </a:spcAft>
              <a:buClrTx/>
              <a:buSzTx/>
              <a:buFontTx/>
              <a:buNone/>
              <a:tabLst/>
              <a:defRPr/>
            </a:pPr>
            <a:endParaRPr kumimoji="0" lang="de-DE" sz="1600" b="1" i="0" u="none" strike="noStrike" kern="0" cap="none" spc="0" normalizeH="0" baseline="0" noProof="0">
              <a:ln>
                <a:noFill/>
              </a:ln>
              <a:solidFill>
                <a:prstClr val="white"/>
              </a:solidFill>
              <a:effectLst/>
              <a:uLnTx/>
              <a:uFillTx/>
              <a:latin typeface="Bosch Office Sans" pitchFamily="34" charset="0"/>
              <a:ea typeface="+mn-ea"/>
              <a:cs typeface="+mn-cs"/>
            </a:endParaRPr>
          </a:p>
          <a:p>
            <a:pPr marL="0" marR="0" lvl="0" indent="0" algn="l" defTabSz="914333" rtl="0" eaLnBrk="1" fontAlgn="base" latinLnBrk="0" hangingPunct="1">
              <a:lnSpc>
                <a:spcPct val="100000"/>
              </a:lnSpc>
              <a:spcBef>
                <a:spcPts val="500"/>
              </a:spcBef>
              <a:spcAft>
                <a:spcPts val="600"/>
              </a:spcAft>
              <a:buClrTx/>
              <a:buSzTx/>
              <a:buFontTx/>
              <a:buNone/>
              <a:tabLst/>
              <a:defRPr/>
            </a:pPr>
            <a:endParaRPr kumimoji="0" lang="de-DE" sz="1600" b="1" i="0" u="none" strike="noStrike" kern="0" cap="none" spc="0" normalizeH="0" baseline="0" noProof="0">
              <a:ln>
                <a:noFill/>
              </a:ln>
              <a:solidFill>
                <a:prstClr val="white"/>
              </a:solidFill>
              <a:effectLst/>
              <a:uLnTx/>
              <a:uFillTx/>
              <a:latin typeface="Bosch Office Sans" pitchFamily="34" charset="0"/>
              <a:ea typeface="+mn-ea"/>
              <a:cs typeface="+mn-cs"/>
            </a:endParaRPr>
          </a:p>
          <a:p>
            <a:pPr marL="0" marR="0" lvl="0" indent="0" algn="l" defTabSz="914333" rtl="0" eaLnBrk="1" fontAlgn="base" latinLnBrk="0" hangingPunct="1">
              <a:lnSpc>
                <a:spcPct val="100000"/>
              </a:lnSpc>
              <a:spcBef>
                <a:spcPts val="500"/>
              </a:spcBef>
              <a:spcAft>
                <a:spcPts val="600"/>
              </a:spcAft>
              <a:buClrTx/>
              <a:buSzTx/>
              <a:buFontTx/>
              <a:buNone/>
              <a:tabLst/>
              <a:defRPr/>
            </a:pPr>
            <a:endParaRPr kumimoji="0" lang="de-DE" sz="1600" b="1" i="0"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20" name="Rectangle 20"/>
          <p:cNvSpPr/>
          <p:nvPr/>
        </p:nvSpPr>
        <p:spPr>
          <a:xfrm>
            <a:off x="8270660" y="1198362"/>
            <a:ext cx="2377396" cy="1115781"/>
          </a:xfrm>
          <a:prstGeom prst="rect">
            <a:avLst/>
          </a:prstGeom>
          <a:noFill/>
          <a:ln w="9525" cap="flat" cmpd="sng" algn="ctr">
            <a:noFill/>
            <a:prstDash val="solid"/>
          </a:ln>
          <a:effectLst/>
        </p:spPr>
        <p:txBody>
          <a:bodyPr lIns="91437" tIns="91437" rIns="91437" bIns="91437" rtlCol="0" anchor="ctr"/>
          <a:lstStyle/>
          <a:p>
            <a:pPr marL="0" marR="0" lvl="0" indent="0" algn="l" defTabSz="914333" rtl="0" eaLnBrk="1" fontAlgn="base" latinLnBrk="0" hangingPunct="1">
              <a:lnSpc>
                <a:spcPts val="2000"/>
              </a:lnSpc>
              <a:spcBef>
                <a:spcPts val="500"/>
              </a:spcBef>
              <a:spcAft>
                <a:spcPct val="0"/>
              </a:spcAft>
              <a:buClrTx/>
              <a:buSzTx/>
              <a:buFontTx/>
              <a:buNone/>
              <a:tabLst/>
              <a:defRPr/>
            </a:pPr>
            <a:endParaRPr kumimoji="0" lang="en-US" sz="1200" b="0" i="1"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12" name="Rechteck 11"/>
          <p:cNvSpPr/>
          <p:nvPr/>
        </p:nvSpPr>
        <p:spPr>
          <a:xfrm flipH="1">
            <a:off x="3609976" y="2207241"/>
            <a:ext cx="71122" cy="33832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osch Office Sans"/>
              <a:ea typeface="+mn-ea"/>
              <a:cs typeface="+mn-cs"/>
            </a:endParaRPr>
          </a:p>
        </p:txBody>
      </p:sp>
      <p:pic>
        <p:nvPicPr>
          <p:cNvPr id="75" name="Picture 23"/>
          <p:cNvPicPr>
            <a:picLocks/>
          </p:cNvPicPr>
          <p:nvPr/>
        </p:nvPicPr>
        <p:blipFill rotWithShape="1">
          <a:blip r:embed="rId9" cstate="hqprint">
            <a:extLst>
              <a:ext uri="{28A0092B-C50C-407E-A947-70E740481C1C}">
                <a14:useLocalDpi xmlns:a14="http://schemas.microsoft.com/office/drawing/2010/main" val="0"/>
              </a:ext>
            </a:extLst>
          </a:blip>
          <a:srcRect l="1902" t="44441" r="13409" b="41731"/>
          <a:stretch/>
        </p:blipFill>
        <p:spPr>
          <a:xfrm>
            <a:off x="3731621" y="2727302"/>
            <a:ext cx="3454664" cy="389997"/>
          </a:xfrm>
          <a:prstGeom prst="rect">
            <a:avLst/>
          </a:prstGeom>
        </p:spPr>
      </p:pic>
      <p:sp>
        <p:nvSpPr>
          <p:cNvPr id="40" name="Rectangle 14"/>
          <p:cNvSpPr/>
          <p:nvPr/>
        </p:nvSpPr>
        <p:spPr>
          <a:xfrm>
            <a:off x="156503" y="3221443"/>
            <a:ext cx="3483864" cy="356616"/>
          </a:xfrm>
          <a:prstGeom prst="rect">
            <a:avLst/>
          </a:prstGeom>
          <a:gradFill>
            <a:gsLst>
              <a:gs pos="100000">
                <a:srgbClr val="67B419">
                  <a:alpha val="85000"/>
                </a:srgbClr>
              </a:gs>
              <a:gs pos="0">
                <a:srgbClr val="1399A0">
                  <a:alpha val="85000"/>
                </a:srgbClr>
              </a:gs>
            </a:gsLst>
            <a:lin ang="0" scaled="0"/>
          </a:gradFill>
          <a:ln w="9525" cap="flat" cmpd="sng" algn="ctr">
            <a:noFill/>
            <a:prstDash val="solid"/>
          </a:ln>
          <a:effectLst/>
        </p:spPr>
        <p:txBody>
          <a:bodyPr lIns="45720" tIns="45720" rIns="45720" bIns="45720" rtlCol="0" anchor="t"/>
          <a:lstStyle/>
          <a:p>
            <a:pPr marL="0" marR="0" lvl="0" indent="0" algn="l" defTabSz="914400" rtl="0" eaLnBrk="1" fontAlgn="base" latinLnBrk="0" hangingPunct="1">
              <a:lnSpc>
                <a:spcPts val="2000"/>
              </a:lnSpc>
              <a:spcBef>
                <a:spcPts val="500"/>
              </a:spcBef>
              <a:spcAft>
                <a:spcPts val="600"/>
              </a:spcAft>
              <a:buClrTx/>
              <a:buSzTx/>
              <a:buFontTx/>
              <a:buNone/>
              <a:tabLst/>
              <a:defRPr/>
            </a:pPr>
            <a:r>
              <a:rPr lang="de-DE" sz="1400" b="1" kern="0">
                <a:solidFill>
                  <a:prstClr val="white"/>
                </a:solidFill>
              </a:rPr>
              <a:t>Challenges / lessons learned</a:t>
            </a:r>
            <a:endParaRPr kumimoji="0" lang="de-DE" sz="1400" b="1" i="0"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32" name="Textfeld 56">
            <a:extLst>
              <a:ext uri="{FF2B5EF4-FFF2-40B4-BE49-F238E27FC236}">
                <a16:creationId xmlns:a16="http://schemas.microsoft.com/office/drawing/2014/main" id="{62630DD6-2202-2248-BB68-CED25EDE84F8}"/>
              </a:ext>
            </a:extLst>
          </p:cNvPr>
          <p:cNvSpPr txBox="1"/>
          <p:nvPr>
            <p:custDataLst>
              <p:tags r:id="rId1"/>
            </p:custDataLst>
          </p:nvPr>
        </p:nvSpPr>
        <p:spPr>
          <a:xfrm>
            <a:off x="181630" y="3696777"/>
            <a:ext cx="3349854" cy="2113399"/>
          </a:xfrm>
          <a:prstGeom prst="rect">
            <a:avLst/>
          </a:prstGeom>
          <a:noFill/>
          <a:ln w="19050" cap="flat" cmpd="sng" algn="ctr">
            <a:noFill/>
            <a:prstDash val="solid"/>
          </a:ln>
          <a:effectLst/>
        </p:spPr>
        <p:txBody>
          <a:bodyPr wrap="square" lIns="0" tIns="0" rIns="0" bIns="0" rtlCol="0" anchor="t">
            <a:spAutoFit/>
          </a:bodyPr>
          <a:lstStyle>
            <a:defPPr>
              <a:defRPr lang="de-DE"/>
            </a:defPPr>
            <a:lvl1pPr marL="171450" indent="-171450" defTabSz="822716">
              <a:spcAft>
                <a:spcPts val="400"/>
              </a:spcAft>
              <a:buSzPct val="70000"/>
              <a:buFont typeface="Wingdings 3" panose="05040102010807070707" pitchFamily="18" charset="2"/>
              <a:buChar char=""/>
              <a:defRPr sz="1600" kern="0">
                <a:solidFill>
                  <a:schemeClr val="bg1"/>
                </a:solidFill>
                <a:latin typeface="Bosch Office Sans"/>
              </a:defRPr>
            </a:lvl1pPr>
          </a:lstStyle>
          <a:p>
            <a:pPr>
              <a:spcAft>
                <a:spcPts val="540"/>
              </a:spcAft>
              <a:defRPr/>
            </a:pPr>
            <a:r>
              <a:rPr lang="en-US" sz="1100" dirty="0">
                <a:solidFill>
                  <a:srgbClr val="000000"/>
                </a:solidFill>
                <a:latin typeface="+mn-lt"/>
              </a:rPr>
              <a:t>IN team demonstrated</a:t>
            </a:r>
            <a:r>
              <a:rPr kumimoji="0" lang="en-US" sz="1100" b="0" i="0" u="none" strike="noStrike" kern="0" cap="none" spc="0" normalizeH="0" baseline="0" noProof="0" dirty="0">
                <a:ln>
                  <a:noFill/>
                </a:ln>
                <a:solidFill>
                  <a:srgbClr val="000000"/>
                </a:solidFill>
                <a:effectLst/>
                <a:uLnTx/>
                <a:uFillTx/>
                <a:latin typeface="+mn-lt"/>
                <a:ea typeface="+mn-ea"/>
                <a:cs typeface="+mn-cs"/>
              </a:rPr>
              <a:t> </a:t>
            </a:r>
            <a:r>
              <a:rPr lang="en-US" sz="1100" dirty="0">
                <a:solidFill>
                  <a:srgbClr val="000000"/>
                </a:solidFill>
                <a:latin typeface="+mn-lt"/>
              </a:rPr>
              <a:t>strong execution focus</a:t>
            </a:r>
            <a:endParaRPr kumimoji="0" lang="en-US" sz="1100" b="0" i="0" u="none" strike="noStrike" kern="0" cap="none" spc="0" normalizeH="0" baseline="0" noProof="0" dirty="0">
              <a:ln>
                <a:noFill/>
              </a:ln>
              <a:solidFill>
                <a:srgbClr val="000000"/>
              </a:solidFill>
              <a:effectLst/>
              <a:uLnTx/>
              <a:uFillTx/>
              <a:latin typeface="+mn-lt"/>
              <a:ea typeface="+mn-ea"/>
              <a:cs typeface="+mn-cs"/>
            </a:endParaRPr>
          </a:p>
          <a:p>
            <a:pPr>
              <a:spcAft>
                <a:spcPts val="540"/>
              </a:spcAft>
              <a:buFont typeface="'Wingdings 3',Sans-Serif" panose="05040102010807070707" pitchFamily="18" charset="2"/>
              <a:defRPr/>
            </a:pPr>
            <a:r>
              <a:rPr lang="en-US" sz="1100" dirty="0">
                <a:solidFill>
                  <a:srgbClr val="000000"/>
                </a:solidFill>
                <a:latin typeface="+mn-lt"/>
              </a:rPr>
              <a:t>IN team: Support --&gt;  </a:t>
            </a:r>
            <a:r>
              <a:rPr lang="en-US" sz="1100" dirty="0" err="1">
                <a:solidFill>
                  <a:srgbClr val="000000"/>
                </a:solidFill>
                <a:latin typeface="+mn-lt"/>
              </a:rPr>
              <a:t>colead</a:t>
            </a:r>
            <a:r>
              <a:rPr lang="en-US" sz="1100" dirty="0">
                <a:solidFill>
                  <a:srgbClr val="000000"/>
                </a:solidFill>
                <a:latin typeface="+mn-lt"/>
              </a:rPr>
              <a:t> --&gt; own topic  </a:t>
            </a:r>
          </a:p>
          <a:p>
            <a:pPr>
              <a:spcAft>
                <a:spcPts val="540"/>
              </a:spcAft>
              <a:buFont typeface="'Wingdings 3',Sans-Serif" panose="05040102010807070707" pitchFamily="18" charset="2"/>
              <a:defRPr/>
            </a:pPr>
            <a:r>
              <a:rPr lang="en-US" sz="1100" dirty="0">
                <a:solidFill>
                  <a:srgbClr val="000000"/>
                </a:solidFill>
                <a:latin typeface="+mn-lt"/>
              </a:rPr>
              <a:t>Substantial footprint of IN team for MAS </a:t>
            </a:r>
          </a:p>
          <a:p>
            <a:pPr>
              <a:spcAft>
                <a:spcPts val="540"/>
              </a:spcAft>
              <a:defRPr/>
            </a:pPr>
            <a:r>
              <a:rPr lang="en-US" sz="1100" dirty="0">
                <a:solidFill>
                  <a:srgbClr val="000000"/>
                </a:solidFill>
                <a:latin typeface="+mn-lt"/>
              </a:rPr>
              <a:t>ADE ownership since 2023 </a:t>
            </a:r>
            <a:endParaRPr lang="en-US" dirty="0"/>
          </a:p>
          <a:p>
            <a:pPr>
              <a:spcAft>
                <a:spcPts val="540"/>
              </a:spcAft>
              <a:defRPr/>
            </a:pPr>
            <a:r>
              <a:rPr lang="en-US" sz="1100" dirty="0">
                <a:solidFill>
                  <a:srgbClr val="000000"/>
                </a:solidFill>
                <a:latin typeface="+mn-lt"/>
              </a:rPr>
              <a:t>PCA ownership from 2024</a:t>
            </a:r>
          </a:p>
          <a:p>
            <a:pPr>
              <a:spcAft>
                <a:spcPts val="540"/>
              </a:spcAft>
              <a:defRPr/>
            </a:pPr>
            <a:r>
              <a:rPr lang="en-US" sz="1100" dirty="0">
                <a:solidFill>
                  <a:srgbClr val="000000"/>
                </a:solidFill>
                <a:latin typeface="+mn-lt"/>
              </a:rPr>
              <a:t>Execute on more pilots,</a:t>
            </a:r>
          </a:p>
          <a:p>
            <a:pPr>
              <a:spcAft>
                <a:spcPts val="540"/>
              </a:spcAft>
              <a:defRPr/>
            </a:pPr>
            <a:r>
              <a:rPr lang="en-US" sz="1100" dirty="0">
                <a:solidFill>
                  <a:srgbClr val="000000"/>
                </a:solidFill>
                <a:latin typeface="+mn-lt"/>
              </a:rPr>
              <a:t>Continue to strengthen customer channels</a:t>
            </a:r>
            <a:endParaRPr lang="en-US" dirty="0"/>
          </a:p>
          <a:p>
            <a:pPr>
              <a:spcAft>
                <a:spcPts val="540"/>
              </a:spcAft>
              <a:defRPr/>
            </a:pPr>
            <a:r>
              <a:rPr lang="en-US" sz="1100" dirty="0">
                <a:solidFill>
                  <a:srgbClr val="000000"/>
                </a:solidFill>
              </a:rPr>
              <a:t>Truly make MAS a global tool (currently PS driven)</a:t>
            </a:r>
          </a:p>
          <a:p>
            <a:pPr>
              <a:spcAft>
                <a:spcPts val="540"/>
              </a:spcAft>
              <a:defRPr/>
            </a:pPr>
            <a:endParaRPr lang="en-US" dirty="0">
              <a:solidFill>
                <a:srgbClr val="FFFFFF"/>
              </a:solidFill>
              <a:latin typeface="+mn-lt"/>
            </a:endParaRPr>
          </a:p>
        </p:txBody>
      </p:sp>
      <p:sp>
        <p:nvSpPr>
          <p:cNvPr id="30" name="Textfeld 56">
            <a:extLst>
              <a:ext uri="{FF2B5EF4-FFF2-40B4-BE49-F238E27FC236}">
                <a16:creationId xmlns:a16="http://schemas.microsoft.com/office/drawing/2014/main" id="{62630DD6-2202-2248-BB68-CED25EDE84F8}"/>
              </a:ext>
            </a:extLst>
          </p:cNvPr>
          <p:cNvSpPr txBox="1"/>
          <p:nvPr>
            <p:custDataLst>
              <p:tags r:id="rId2"/>
            </p:custDataLst>
          </p:nvPr>
        </p:nvSpPr>
        <p:spPr>
          <a:xfrm>
            <a:off x="8332604" y="788686"/>
            <a:ext cx="2377396" cy="215444"/>
          </a:xfrm>
          <a:prstGeom prst="rect">
            <a:avLst/>
          </a:prstGeom>
          <a:noFill/>
          <a:ln w="19050" cap="flat" cmpd="sng" algn="ctr">
            <a:noFill/>
            <a:prstDash val="solid"/>
          </a:ln>
          <a:effectLst/>
        </p:spPr>
        <p:txBody>
          <a:bodyPr wrap="square" lIns="0" tIns="0" rIns="0" bIns="0" rtlCol="0" anchor="t">
            <a:spAutoFit/>
          </a:bodyPr>
          <a:lstStyle>
            <a:defPPr>
              <a:defRPr lang="de-DE"/>
            </a:defPPr>
            <a:lvl1pPr marL="171450" indent="-171450" defTabSz="822716">
              <a:spcAft>
                <a:spcPts val="400"/>
              </a:spcAft>
              <a:buSzPct val="70000"/>
              <a:buFont typeface="Wingdings 3" panose="05040102010807070707" pitchFamily="18" charset="2"/>
              <a:buChar char=""/>
              <a:defRPr sz="1600" kern="0">
                <a:solidFill>
                  <a:schemeClr val="bg1"/>
                </a:solidFill>
                <a:latin typeface="Bosch Office Sans"/>
              </a:defRPr>
            </a:lvl1pPr>
          </a:lstStyle>
          <a:p>
            <a:pPr marL="0" marR="0" lvl="0" indent="0" defTabSz="822716" rtl="0" eaLnBrk="1" fontAlgn="base" latinLnBrk="0" hangingPunct="1">
              <a:lnSpc>
                <a:spcPct val="100000"/>
              </a:lnSpc>
              <a:spcBef>
                <a:spcPct val="0"/>
              </a:spcBef>
              <a:spcAft>
                <a:spcPts val="540"/>
              </a:spcAft>
              <a:buClrTx/>
              <a:buSzPct val="70000"/>
              <a:buNone/>
              <a:tabLst/>
              <a:defRPr/>
            </a:pPr>
            <a:r>
              <a:rPr lang="en-US" sz="1400" b="1">
                <a:solidFill>
                  <a:srgbClr val="FFFFFF"/>
                </a:solidFill>
                <a:latin typeface="+mn-lt"/>
                <a:ea typeface="Bosch Office Sans" charset="0"/>
                <a:cs typeface="Bosch Office Sans" charset="0"/>
              </a:rPr>
              <a:t>Data</a:t>
            </a:r>
            <a:endParaRPr kumimoji="0" lang="en-US" sz="1400" b="1" i="0" u="none" strike="noStrike" kern="0" cap="none" spc="0" normalizeH="0" baseline="0" noProof="0">
              <a:ln>
                <a:noFill/>
              </a:ln>
              <a:solidFill>
                <a:srgbClr val="FFFFFF"/>
              </a:solidFill>
              <a:effectLst/>
              <a:uLnTx/>
              <a:uFillTx/>
              <a:latin typeface="+mn-lt"/>
              <a:ea typeface="Bosch Office Sans" charset="0"/>
              <a:cs typeface="Bosch Office Sans" charset="0"/>
            </a:endParaRPr>
          </a:p>
        </p:txBody>
      </p:sp>
      <p:sp>
        <p:nvSpPr>
          <p:cNvPr id="41" name="Rechteck 21___"/>
          <p:cNvSpPr/>
          <p:nvPr>
            <p:custDataLst>
              <p:tags r:id="rId3"/>
            </p:custDataLst>
          </p:nvPr>
        </p:nvSpPr>
        <p:spPr>
          <a:xfrm>
            <a:off x="3863940" y="2803854"/>
            <a:ext cx="1840247" cy="213969"/>
          </a:xfrm>
          <a:prstGeom prst="rect">
            <a:avLst/>
          </a:prstGeom>
          <a:noFill/>
          <a:ln>
            <a:noFill/>
          </a:ln>
        </p:spPr>
        <p:txBody>
          <a:bodyPr wrap="none" lIns="0" tIns="0" rIns="0" bIns="0" rtlCol="0" anchor="ctr" anchorCtr="0">
            <a:spAutoFit/>
          </a:bodyPr>
          <a:lstStyle/>
          <a:p>
            <a:pPr marL="0" marR="0" lvl="0" indent="0" algn="l" defTabSz="914400" rtl="0" eaLnBrk="1" fontAlgn="base" latinLnBrk="0" hangingPunct="1">
              <a:lnSpc>
                <a:spcPts val="1799"/>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Bosch Office Sans" pitchFamily="34" charset="0"/>
                <a:ea typeface="+mn-ea"/>
                <a:cs typeface="Bosch Office Sans" pitchFamily="34" charset="0"/>
              </a:rPr>
              <a:t>Current year activity </a:t>
            </a:r>
            <a:endParaRPr kumimoji="0" lang="en-US" sz="1400" b="1" i="1" u="none" strike="noStrike" kern="1200" cap="none" spc="0" normalizeH="0" baseline="0" noProof="0" dirty="0">
              <a:ln>
                <a:noFill/>
              </a:ln>
              <a:solidFill>
                <a:srgbClr val="FFFFFF"/>
              </a:solidFill>
              <a:effectLst/>
              <a:uLnTx/>
              <a:uFillTx/>
              <a:latin typeface="Bosch Office Sans" pitchFamily="34" charset="0"/>
              <a:ea typeface="+mn-ea"/>
              <a:cs typeface="Bosch Office Sans" pitchFamily="34" charset="0"/>
            </a:endParaRPr>
          </a:p>
        </p:txBody>
      </p:sp>
      <p:sp>
        <p:nvSpPr>
          <p:cNvPr id="38" name="Rectangle 28"/>
          <p:cNvSpPr/>
          <p:nvPr/>
        </p:nvSpPr>
        <p:spPr>
          <a:xfrm>
            <a:off x="81394" y="601694"/>
            <a:ext cx="3953424" cy="1453890"/>
          </a:xfrm>
          <a:prstGeom prst="rect">
            <a:avLst/>
          </a:prstGeom>
          <a:solidFill>
            <a:sysClr val="window" lastClr="FFFFFF"/>
          </a:solidFill>
          <a:ln w="9525" cap="flat" cmpd="sng" algn="ctr">
            <a:noFill/>
            <a:prstDash val="solid"/>
          </a:ln>
          <a:effectLst/>
        </p:spPr>
        <p:txBody>
          <a:bodyPr lIns="91437" tIns="91437" rIns="91437" bIns="91437" rtlCol="0" anchor="t"/>
          <a:lstStyle/>
          <a:p>
            <a:pPr marL="0" marR="0" lvl="0" indent="0" algn="l" defTabSz="914333" rtl="0" eaLnBrk="1" fontAlgn="base" latinLnBrk="0" hangingPunct="1">
              <a:lnSpc>
                <a:spcPts val="1600"/>
              </a:lnSpc>
              <a:spcBef>
                <a:spcPts val="600"/>
              </a:spcBef>
              <a:spcAft>
                <a:spcPts val="600"/>
              </a:spcAft>
              <a:buClrTx/>
              <a:buSzTx/>
              <a:buFontTx/>
              <a:buNone/>
              <a:tabLst/>
              <a:defRPr/>
            </a:pPr>
            <a:r>
              <a:rPr kumimoji="0" lang="de-DE" sz="1400" b="1" i="0" u="none" strike="noStrike" kern="0" cap="none" spc="0" normalizeH="0" baseline="0" noProof="0" dirty="0">
                <a:ln>
                  <a:noFill/>
                </a:ln>
                <a:solidFill>
                  <a:srgbClr val="3F136C"/>
                </a:solidFill>
                <a:effectLst/>
                <a:uLnTx/>
                <a:uFillTx/>
                <a:latin typeface="Bosch Office Sans" pitchFamily="34" charset="0"/>
                <a:ea typeface="+mn-ea"/>
                <a:cs typeface="+mn-cs"/>
              </a:rPr>
              <a:t>Context</a:t>
            </a:r>
            <a:endParaRPr kumimoji="0" lang="de-DE" sz="1200" b="1" i="0" u="none" strike="noStrike" kern="0" cap="none" spc="0" normalizeH="0" baseline="0" noProof="0" dirty="0">
              <a:ln>
                <a:noFill/>
              </a:ln>
              <a:solidFill>
                <a:srgbClr val="3F136C"/>
              </a:solidFill>
              <a:effectLst/>
              <a:uLnTx/>
              <a:uFillTx/>
              <a:latin typeface="Bosch Office Sans" pitchFamily="34" charset="0"/>
              <a:ea typeface="+mn-ea"/>
              <a:cs typeface="+mn-cs"/>
            </a:endParaRPr>
          </a:p>
        </p:txBody>
      </p:sp>
      <p:sp>
        <p:nvSpPr>
          <p:cNvPr id="17" name="Freeform 85"/>
          <p:cNvSpPr>
            <a:spLocks noEditPoints="1"/>
          </p:cNvSpPr>
          <p:nvPr>
            <p:custDataLst>
              <p:tags r:id="rId4"/>
            </p:custDataLst>
          </p:nvPr>
        </p:nvSpPr>
        <p:spPr bwMode="auto">
          <a:xfrm>
            <a:off x="3672056" y="711105"/>
            <a:ext cx="276306" cy="281196"/>
          </a:xfrm>
          <a:custGeom>
            <a:avLst/>
            <a:gdLst>
              <a:gd name="T0" fmla="*/ 141 w 226"/>
              <a:gd name="T1" fmla="*/ 0 h 230"/>
              <a:gd name="T2" fmla="*/ 85 w 226"/>
              <a:gd name="T3" fmla="*/ 0 h 230"/>
              <a:gd name="T4" fmla="*/ 85 w 226"/>
              <a:gd name="T5" fmla="*/ 58 h 230"/>
              <a:gd name="T6" fmla="*/ 141 w 226"/>
              <a:gd name="T7" fmla="*/ 58 h 230"/>
              <a:gd name="T8" fmla="*/ 141 w 226"/>
              <a:gd name="T9" fmla="*/ 0 h 230"/>
              <a:gd name="T10" fmla="*/ 131 w 226"/>
              <a:gd name="T11" fmla="*/ 47 h 230"/>
              <a:gd name="T12" fmla="*/ 97 w 226"/>
              <a:gd name="T13" fmla="*/ 47 h 230"/>
              <a:gd name="T14" fmla="*/ 97 w 226"/>
              <a:gd name="T15" fmla="*/ 11 h 230"/>
              <a:gd name="T16" fmla="*/ 131 w 226"/>
              <a:gd name="T17" fmla="*/ 11 h 230"/>
              <a:gd name="T18" fmla="*/ 131 w 226"/>
              <a:gd name="T19" fmla="*/ 47 h 230"/>
              <a:gd name="T20" fmla="*/ 0 w 226"/>
              <a:gd name="T21" fmla="*/ 230 h 230"/>
              <a:gd name="T22" fmla="*/ 56 w 226"/>
              <a:gd name="T23" fmla="*/ 230 h 230"/>
              <a:gd name="T24" fmla="*/ 56 w 226"/>
              <a:gd name="T25" fmla="*/ 173 h 230"/>
              <a:gd name="T26" fmla="*/ 0 w 226"/>
              <a:gd name="T27" fmla="*/ 173 h 230"/>
              <a:gd name="T28" fmla="*/ 0 w 226"/>
              <a:gd name="T29" fmla="*/ 230 h 230"/>
              <a:gd name="T30" fmla="*/ 12 w 226"/>
              <a:gd name="T31" fmla="*/ 184 h 230"/>
              <a:gd name="T32" fmla="*/ 46 w 226"/>
              <a:gd name="T33" fmla="*/ 184 h 230"/>
              <a:gd name="T34" fmla="*/ 46 w 226"/>
              <a:gd name="T35" fmla="*/ 220 h 230"/>
              <a:gd name="T36" fmla="*/ 12 w 226"/>
              <a:gd name="T37" fmla="*/ 220 h 230"/>
              <a:gd name="T38" fmla="*/ 12 w 226"/>
              <a:gd name="T39" fmla="*/ 184 h 230"/>
              <a:gd name="T40" fmla="*/ 169 w 226"/>
              <a:gd name="T41" fmla="*/ 173 h 230"/>
              <a:gd name="T42" fmla="*/ 169 w 226"/>
              <a:gd name="T43" fmla="*/ 230 h 230"/>
              <a:gd name="T44" fmla="*/ 226 w 226"/>
              <a:gd name="T45" fmla="*/ 230 h 230"/>
              <a:gd name="T46" fmla="*/ 226 w 226"/>
              <a:gd name="T47" fmla="*/ 173 h 230"/>
              <a:gd name="T48" fmla="*/ 169 w 226"/>
              <a:gd name="T49" fmla="*/ 173 h 230"/>
              <a:gd name="T50" fmla="*/ 215 w 226"/>
              <a:gd name="T51" fmla="*/ 220 h 230"/>
              <a:gd name="T52" fmla="*/ 182 w 226"/>
              <a:gd name="T53" fmla="*/ 220 h 230"/>
              <a:gd name="T54" fmla="*/ 182 w 226"/>
              <a:gd name="T55" fmla="*/ 184 h 230"/>
              <a:gd name="T56" fmla="*/ 215 w 226"/>
              <a:gd name="T57" fmla="*/ 184 h 230"/>
              <a:gd name="T58" fmla="*/ 215 w 226"/>
              <a:gd name="T59" fmla="*/ 220 h 230"/>
              <a:gd name="T60" fmla="*/ 85 w 226"/>
              <a:gd name="T61" fmla="*/ 230 h 230"/>
              <a:gd name="T62" fmla="*/ 141 w 226"/>
              <a:gd name="T63" fmla="*/ 230 h 230"/>
              <a:gd name="T64" fmla="*/ 141 w 226"/>
              <a:gd name="T65" fmla="*/ 173 h 230"/>
              <a:gd name="T66" fmla="*/ 85 w 226"/>
              <a:gd name="T67" fmla="*/ 173 h 230"/>
              <a:gd name="T68" fmla="*/ 85 w 226"/>
              <a:gd name="T69" fmla="*/ 230 h 230"/>
              <a:gd name="T70" fmla="*/ 97 w 226"/>
              <a:gd name="T71" fmla="*/ 184 h 230"/>
              <a:gd name="T72" fmla="*/ 131 w 226"/>
              <a:gd name="T73" fmla="*/ 184 h 230"/>
              <a:gd name="T74" fmla="*/ 131 w 226"/>
              <a:gd name="T75" fmla="*/ 220 h 230"/>
              <a:gd name="T76" fmla="*/ 97 w 226"/>
              <a:gd name="T77" fmla="*/ 220 h 230"/>
              <a:gd name="T78" fmla="*/ 97 w 226"/>
              <a:gd name="T79" fmla="*/ 184 h 230"/>
              <a:gd name="T80" fmla="*/ 33 w 226"/>
              <a:gd name="T81" fmla="*/ 121 h 230"/>
              <a:gd name="T82" fmla="*/ 108 w 226"/>
              <a:gd name="T83" fmla="*/ 121 h 230"/>
              <a:gd name="T84" fmla="*/ 108 w 226"/>
              <a:gd name="T85" fmla="*/ 162 h 230"/>
              <a:gd name="T86" fmla="*/ 118 w 226"/>
              <a:gd name="T87" fmla="*/ 162 h 230"/>
              <a:gd name="T88" fmla="*/ 118 w 226"/>
              <a:gd name="T89" fmla="*/ 121 h 230"/>
              <a:gd name="T90" fmla="*/ 192 w 226"/>
              <a:gd name="T91" fmla="*/ 121 h 230"/>
              <a:gd name="T92" fmla="*/ 192 w 226"/>
              <a:gd name="T93" fmla="*/ 162 h 230"/>
              <a:gd name="T94" fmla="*/ 203 w 226"/>
              <a:gd name="T95" fmla="*/ 162 h 230"/>
              <a:gd name="T96" fmla="*/ 203 w 226"/>
              <a:gd name="T97" fmla="*/ 110 h 230"/>
              <a:gd name="T98" fmla="*/ 118 w 226"/>
              <a:gd name="T99" fmla="*/ 110 h 230"/>
              <a:gd name="T100" fmla="*/ 118 w 226"/>
              <a:gd name="T101" fmla="*/ 69 h 230"/>
              <a:gd name="T102" fmla="*/ 108 w 226"/>
              <a:gd name="T103" fmla="*/ 69 h 230"/>
              <a:gd name="T104" fmla="*/ 108 w 226"/>
              <a:gd name="T105" fmla="*/ 110 h 230"/>
              <a:gd name="T106" fmla="*/ 23 w 226"/>
              <a:gd name="T107" fmla="*/ 110 h 230"/>
              <a:gd name="T108" fmla="*/ 23 w 226"/>
              <a:gd name="T109" fmla="*/ 162 h 230"/>
              <a:gd name="T110" fmla="*/ 33 w 226"/>
              <a:gd name="T111" fmla="*/ 162 h 230"/>
              <a:gd name="T112" fmla="*/ 33 w 226"/>
              <a:gd name="T113"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6" h="230">
                <a:moveTo>
                  <a:pt x="141" y="0"/>
                </a:moveTo>
                <a:lnTo>
                  <a:pt x="85" y="0"/>
                </a:lnTo>
                <a:lnTo>
                  <a:pt x="85" y="58"/>
                </a:lnTo>
                <a:lnTo>
                  <a:pt x="141" y="58"/>
                </a:lnTo>
                <a:lnTo>
                  <a:pt x="141" y="0"/>
                </a:lnTo>
                <a:close/>
                <a:moveTo>
                  <a:pt x="131" y="47"/>
                </a:moveTo>
                <a:lnTo>
                  <a:pt x="97" y="47"/>
                </a:lnTo>
                <a:lnTo>
                  <a:pt x="97" y="11"/>
                </a:lnTo>
                <a:lnTo>
                  <a:pt x="131" y="11"/>
                </a:lnTo>
                <a:lnTo>
                  <a:pt x="131" y="47"/>
                </a:lnTo>
                <a:close/>
                <a:moveTo>
                  <a:pt x="0" y="230"/>
                </a:moveTo>
                <a:lnTo>
                  <a:pt x="56" y="230"/>
                </a:lnTo>
                <a:lnTo>
                  <a:pt x="56" y="173"/>
                </a:lnTo>
                <a:lnTo>
                  <a:pt x="0" y="173"/>
                </a:lnTo>
                <a:lnTo>
                  <a:pt x="0" y="230"/>
                </a:lnTo>
                <a:close/>
                <a:moveTo>
                  <a:pt x="12" y="184"/>
                </a:moveTo>
                <a:lnTo>
                  <a:pt x="46" y="184"/>
                </a:lnTo>
                <a:lnTo>
                  <a:pt x="46" y="220"/>
                </a:lnTo>
                <a:lnTo>
                  <a:pt x="12" y="220"/>
                </a:lnTo>
                <a:lnTo>
                  <a:pt x="12" y="184"/>
                </a:lnTo>
                <a:close/>
                <a:moveTo>
                  <a:pt x="169" y="173"/>
                </a:moveTo>
                <a:lnTo>
                  <a:pt x="169" y="230"/>
                </a:lnTo>
                <a:lnTo>
                  <a:pt x="226" y="230"/>
                </a:lnTo>
                <a:lnTo>
                  <a:pt x="226" y="173"/>
                </a:lnTo>
                <a:lnTo>
                  <a:pt x="169" y="173"/>
                </a:lnTo>
                <a:close/>
                <a:moveTo>
                  <a:pt x="215" y="220"/>
                </a:moveTo>
                <a:lnTo>
                  <a:pt x="182" y="220"/>
                </a:lnTo>
                <a:lnTo>
                  <a:pt x="182" y="184"/>
                </a:lnTo>
                <a:lnTo>
                  <a:pt x="215" y="184"/>
                </a:lnTo>
                <a:lnTo>
                  <a:pt x="215" y="220"/>
                </a:lnTo>
                <a:close/>
                <a:moveTo>
                  <a:pt x="85" y="230"/>
                </a:moveTo>
                <a:lnTo>
                  <a:pt x="141" y="230"/>
                </a:lnTo>
                <a:lnTo>
                  <a:pt x="141" y="173"/>
                </a:lnTo>
                <a:lnTo>
                  <a:pt x="85" y="173"/>
                </a:lnTo>
                <a:lnTo>
                  <a:pt x="85" y="230"/>
                </a:lnTo>
                <a:close/>
                <a:moveTo>
                  <a:pt x="97" y="184"/>
                </a:moveTo>
                <a:lnTo>
                  <a:pt x="131" y="184"/>
                </a:lnTo>
                <a:lnTo>
                  <a:pt x="131" y="220"/>
                </a:lnTo>
                <a:lnTo>
                  <a:pt x="97" y="220"/>
                </a:lnTo>
                <a:lnTo>
                  <a:pt x="97" y="184"/>
                </a:lnTo>
                <a:close/>
                <a:moveTo>
                  <a:pt x="33" y="121"/>
                </a:moveTo>
                <a:lnTo>
                  <a:pt x="108" y="121"/>
                </a:lnTo>
                <a:lnTo>
                  <a:pt x="108" y="162"/>
                </a:lnTo>
                <a:lnTo>
                  <a:pt x="118" y="162"/>
                </a:lnTo>
                <a:lnTo>
                  <a:pt x="118" y="121"/>
                </a:lnTo>
                <a:lnTo>
                  <a:pt x="192" y="121"/>
                </a:lnTo>
                <a:lnTo>
                  <a:pt x="192" y="162"/>
                </a:lnTo>
                <a:lnTo>
                  <a:pt x="203" y="162"/>
                </a:lnTo>
                <a:lnTo>
                  <a:pt x="203" y="110"/>
                </a:lnTo>
                <a:lnTo>
                  <a:pt x="118" y="110"/>
                </a:lnTo>
                <a:lnTo>
                  <a:pt x="118" y="69"/>
                </a:lnTo>
                <a:lnTo>
                  <a:pt x="108" y="69"/>
                </a:lnTo>
                <a:lnTo>
                  <a:pt x="108" y="110"/>
                </a:lnTo>
                <a:lnTo>
                  <a:pt x="23" y="110"/>
                </a:lnTo>
                <a:lnTo>
                  <a:pt x="23" y="162"/>
                </a:lnTo>
                <a:lnTo>
                  <a:pt x="33" y="162"/>
                </a:lnTo>
                <a:lnTo>
                  <a:pt x="33" y="121"/>
                </a:lnTo>
                <a:close/>
              </a:path>
            </a:pathLst>
          </a:custGeom>
          <a:solidFill>
            <a:srgbClr val="B2B3B5"/>
          </a:solidFill>
          <a:ln>
            <a:noFill/>
          </a:ln>
        </p:spPr>
        <p:txBody>
          <a:bodyPr vert="horz" wrap="square" lIns="91437" tIns="45718" rIns="91437" bIns="45718" numCol="1" anchor="t" anchorCtr="0" compatLnSpc="1">
            <a:prstTxWarp prst="textNoShape">
              <a:avLst/>
            </a:prstTxWarp>
          </a:bodyPr>
          <a:lstStyle/>
          <a:p>
            <a:pPr marL="0" marR="0" lvl="0" indent="0" algn="l" defTabSz="914333"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36" name="Textfeld 35"/>
          <p:cNvSpPr txBox="1"/>
          <p:nvPr/>
        </p:nvSpPr>
        <p:spPr>
          <a:xfrm>
            <a:off x="180779" y="980979"/>
            <a:ext cx="3767583" cy="1137992"/>
          </a:xfrm>
          <a:prstGeom prst="rect">
            <a:avLst/>
          </a:prstGeom>
          <a:noFill/>
        </p:spPr>
        <p:txBody>
          <a:bodyPr wrap="square" lIns="0" tIns="0" rIns="0" bIns="0" rtlCol="0" anchor="t">
            <a:noAutofit/>
          </a:bodyPr>
          <a:lstStyle/>
          <a:p>
            <a:pPr>
              <a:lnSpc>
                <a:spcPct val="107000"/>
              </a:lnSpc>
              <a:spcBef>
                <a:spcPts val="500"/>
              </a:spcBef>
              <a:spcAft>
                <a:spcPts val="0"/>
              </a:spcAft>
              <a:defRPr/>
            </a:pPr>
            <a:r>
              <a:rPr lang="en-US" sz="1200" dirty="0">
                <a:solidFill>
                  <a:srgbClr val="000000"/>
                </a:solidFill>
                <a:latin typeface="+mn-lt"/>
              </a:rPr>
              <a:t>MAS is an end-to-end scalable platform that hosts plant data to support and enable users (shopfloor, data scientist) to extract, perform develop advance analytics and algorithms for enriched insights along with user feedback</a:t>
            </a:r>
            <a:endParaRPr lang="en-IN" sz="1100" dirty="0">
              <a:solidFill>
                <a:srgbClr val="333333"/>
              </a:solidFill>
              <a:latin typeface="Bosch Office Sans"/>
            </a:endParaRPr>
          </a:p>
        </p:txBody>
      </p:sp>
      <p:sp>
        <p:nvSpPr>
          <p:cNvPr id="43" name="Text Placeholder 2"/>
          <p:cNvSpPr>
            <a:spLocks noGrp="1"/>
          </p:cNvSpPr>
          <p:nvPr>
            <p:ph type="body" sz="quarter" idx="15"/>
          </p:nvPr>
        </p:nvSpPr>
        <p:spPr>
          <a:xfrm>
            <a:off x="97068" y="154944"/>
            <a:ext cx="10450800" cy="388800"/>
          </a:xfrm>
        </p:spPr>
        <p:txBody>
          <a:bodyPr/>
          <a:lstStyle/>
          <a:p>
            <a:r>
              <a:rPr lang="en-US" b="1" dirty="0"/>
              <a:t>MAS Summary</a:t>
            </a:r>
          </a:p>
        </p:txBody>
      </p:sp>
      <p:sp>
        <p:nvSpPr>
          <p:cNvPr id="6" name="Rechteck 5"/>
          <p:cNvSpPr/>
          <p:nvPr/>
        </p:nvSpPr>
        <p:spPr>
          <a:xfrm>
            <a:off x="3713019" y="3136061"/>
            <a:ext cx="3380821" cy="1538883"/>
          </a:xfrm>
          <a:prstGeom prst="rect">
            <a:avLst/>
          </a:prstGeom>
        </p:spPr>
        <p:txBody>
          <a:bodyPr wrap="square" lIns="91440" tIns="45720" rIns="91440" bIns="45720" anchor="t">
            <a:spAutoFit/>
          </a:bodyPr>
          <a:lstStyle/>
          <a:p>
            <a:pPr marL="171450" indent="-171450">
              <a:spcBef>
                <a:spcPts val="500"/>
              </a:spcBef>
              <a:spcAft>
                <a:spcPts val="300"/>
              </a:spcAft>
              <a:buFont typeface="Wingdings,Sans-Serif"/>
              <a:buChar char="Ø"/>
              <a:defRPr/>
            </a:pPr>
            <a:r>
              <a:rPr lang="en-IN" sz="1200" kern="0" dirty="0">
                <a:latin typeface="Arial" panose="020B0604020202020204" pitchFamily="34" charset="0"/>
                <a:cs typeface="Arial" panose="020B0604020202020204" pitchFamily="34" charset="0"/>
              </a:rPr>
              <a:t>Onboard New Data sources (Packaging, QDAS)</a:t>
            </a:r>
            <a:endParaRPr lang="en-US" sz="1200" kern="0" dirty="0">
              <a:latin typeface="Arial" panose="020B0604020202020204" pitchFamily="34" charset="0"/>
              <a:cs typeface="Arial" panose="020B0604020202020204" pitchFamily="34" charset="0"/>
            </a:endParaRPr>
          </a:p>
          <a:p>
            <a:pPr marL="171450" indent="-171450">
              <a:spcBef>
                <a:spcPts val="0"/>
              </a:spcBef>
              <a:spcAft>
                <a:spcPts val="300"/>
              </a:spcAft>
              <a:buFont typeface="Wingdings,Sans-Serif"/>
              <a:buChar char="Ø"/>
              <a:defRPr/>
            </a:pPr>
            <a:r>
              <a:rPr lang="en-IN" sz="1200" kern="0" dirty="0">
                <a:latin typeface="Arial" panose="020B0604020202020204" pitchFamily="34" charset="0"/>
                <a:cs typeface="Arial" panose="020B0604020202020204" pitchFamily="34" charset="0"/>
              </a:rPr>
              <a:t>Cloud Migration + CI/CD for PS </a:t>
            </a:r>
          </a:p>
          <a:p>
            <a:pPr marL="171450" indent="-171450">
              <a:spcBef>
                <a:spcPts val="0"/>
              </a:spcBef>
              <a:spcAft>
                <a:spcPts val="300"/>
              </a:spcAft>
              <a:buFont typeface="Wingdings,Sans-Serif"/>
              <a:buChar char="Ø"/>
              <a:defRPr/>
            </a:pPr>
            <a:r>
              <a:rPr lang="en-IN" sz="1200" kern="0" dirty="0">
                <a:latin typeface="Arial" panose="020B0604020202020204" pitchFamily="34" charset="0"/>
                <a:cs typeface="Arial" panose="020B0604020202020204" pitchFamily="34" charset="0"/>
              </a:rPr>
              <a:t>Low latency pivot </a:t>
            </a:r>
          </a:p>
          <a:p>
            <a:pPr marL="171450" indent="-171450">
              <a:spcBef>
                <a:spcPts val="0"/>
              </a:spcBef>
              <a:spcAft>
                <a:spcPts val="300"/>
              </a:spcAft>
              <a:buFont typeface="Wingdings,Sans-Serif"/>
              <a:buChar char="Ø"/>
              <a:defRPr/>
            </a:pPr>
            <a:r>
              <a:rPr lang="en-IN" sz="1200" kern="0" dirty="0">
                <a:latin typeface="Arial" panose="020B0604020202020204" pitchFamily="34" charset="0"/>
                <a:cs typeface="Arial" panose="020B0604020202020204" pitchFamily="34" charset="0"/>
              </a:rPr>
              <a:t>Process Curve 2.5, 3.0+</a:t>
            </a:r>
          </a:p>
          <a:p>
            <a:pPr marL="171450" indent="-171450">
              <a:spcBef>
                <a:spcPts val="0"/>
              </a:spcBef>
              <a:spcAft>
                <a:spcPts val="300"/>
              </a:spcAft>
              <a:buFont typeface="Wingdings,Sans-Serif"/>
              <a:buChar char="Ø"/>
              <a:defRPr/>
            </a:pPr>
            <a:r>
              <a:rPr lang="en-IN" sz="1200" kern="0" dirty="0">
                <a:latin typeface="Arial" panose="020B0604020202020204" pitchFamily="34" charset="0"/>
                <a:cs typeface="Arial" panose="020B0604020202020204" pitchFamily="34" charset="0"/>
              </a:rPr>
              <a:t>3 new use cases (spinner, </a:t>
            </a:r>
            <a:r>
              <a:rPr lang="en-IN" sz="1200" kern="0" dirty="0" err="1">
                <a:latin typeface="Arial" panose="020B0604020202020204" pitchFamily="34" charset="0"/>
                <a:cs typeface="Arial" panose="020B0604020202020204" pitchFamily="34" charset="0"/>
              </a:rPr>
              <a:t>staubli</a:t>
            </a:r>
            <a:r>
              <a:rPr lang="en-IN" sz="1200" kern="0" dirty="0">
                <a:latin typeface="Arial" panose="020B0604020202020204" pitchFamily="34" charset="0"/>
                <a:cs typeface="Arial" panose="020B0604020202020204" pitchFamily="34" charset="0"/>
              </a:rPr>
              <a:t>-robots, tightening)</a:t>
            </a:r>
          </a:p>
        </p:txBody>
      </p:sp>
      <p:sp>
        <p:nvSpPr>
          <p:cNvPr id="10" name="TextBox 9">
            <a:extLst>
              <a:ext uri="{FF2B5EF4-FFF2-40B4-BE49-F238E27FC236}">
                <a16:creationId xmlns:a16="http://schemas.microsoft.com/office/drawing/2014/main" id="{C8880A96-A73B-4FA5-BD67-CAD01DF07EE3}"/>
              </a:ext>
            </a:extLst>
          </p:cNvPr>
          <p:cNvSpPr txBox="1"/>
          <p:nvPr/>
        </p:nvSpPr>
        <p:spPr>
          <a:xfrm>
            <a:off x="7483168" y="5110397"/>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endParaRPr>
          </a:p>
        </p:txBody>
      </p:sp>
      <p:sp>
        <p:nvSpPr>
          <p:cNvPr id="5" name="Rectangle 28">
            <a:extLst>
              <a:ext uri="{FF2B5EF4-FFF2-40B4-BE49-F238E27FC236}">
                <a16:creationId xmlns:a16="http://schemas.microsoft.com/office/drawing/2014/main" id="{2BA19385-E9B4-0159-ABA3-7D8E8778FB86}"/>
              </a:ext>
            </a:extLst>
          </p:cNvPr>
          <p:cNvSpPr/>
          <p:nvPr/>
        </p:nvSpPr>
        <p:spPr>
          <a:xfrm>
            <a:off x="4017643" y="696258"/>
            <a:ext cx="3953424" cy="1453890"/>
          </a:xfrm>
          <a:prstGeom prst="rect">
            <a:avLst/>
          </a:prstGeom>
          <a:solidFill>
            <a:sysClr val="window" lastClr="FFFFFF"/>
          </a:solidFill>
          <a:ln w="9525" cap="flat" cmpd="sng" algn="ctr">
            <a:noFill/>
            <a:prstDash val="solid"/>
          </a:ln>
          <a:effectLst/>
        </p:spPr>
        <p:txBody>
          <a:bodyPr lIns="91437" tIns="91437" rIns="91437" bIns="91437" rtlCol="0" anchor="t"/>
          <a:lstStyle/>
          <a:p>
            <a:pPr marL="0" marR="0" lvl="0" indent="0" algn="l" defTabSz="914333" rtl="0" eaLnBrk="1" fontAlgn="base" latinLnBrk="0" hangingPunct="1">
              <a:lnSpc>
                <a:spcPts val="1600"/>
              </a:lnSpc>
              <a:spcBef>
                <a:spcPts val="600"/>
              </a:spcBef>
              <a:spcAft>
                <a:spcPts val="600"/>
              </a:spcAft>
              <a:buClrTx/>
              <a:buSzTx/>
              <a:buFontTx/>
              <a:buNone/>
              <a:tabLst/>
              <a:defRPr/>
            </a:pPr>
            <a:r>
              <a:rPr kumimoji="0" lang="de-DE" sz="1400" b="1" i="0" u="none" strike="noStrike" kern="0" cap="none" spc="0" normalizeH="0" baseline="0" noProof="0">
                <a:ln>
                  <a:noFill/>
                </a:ln>
                <a:solidFill>
                  <a:srgbClr val="3F136C"/>
                </a:solidFill>
                <a:effectLst/>
                <a:uLnTx/>
                <a:uFillTx/>
                <a:latin typeface="Bosch Office Sans" pitchFamily="34" charset="0"/>
                <a:ea typeface="+mn-ea"/>
                <a:cs typeface="+mn-cs"/>
              </a:rPr>
              <a:t>Goal</a:t>
            </a:r>
            <a:endParaRPr kumimoji="0" lang="de-DE" sz="1200" b="1" i="0" u="none" strike="noStrike" kern="0" cap="none" spc="0" normalizeH="0" baseline="0" noProof="0">
              <a:ln>
                <a:noFill/>
              </a:ln>
              <a:solidFill>
                <a:srgbClr val="3F136C"/>
              </a:solidFill>
              <a:effectLst/>
              <a:uLnTx/>
              <a:uFillTx/>
              <a:latin typeface="Bosch Office Sans" pitchFamily="34" charset="0"/>
              <a:ea typeface="+mn-ea"/>
              <a:cs typeface="+mn-cs"/>
            </a:endParaRPr>
          </a:p>
        </p:txBody>
      </p:sp>
      <p:sp>
        <p:nvSpPr>
          <p:cNvPr id="11" name="Textfeld 35">
            <a:extLst>
              <a:ext uri="{FF2B5EF4-FFF2-40B4-BE49-F238E27FC236}">
                <a16:creationId xmlns:a16="http://schemas.microsoft.com/office/drawing/2014/main" id="{56C3F72D-605D-10DB-0B8C-88322753C239}"/>
              </a:ext>
            </a:extLst>
          </p:cNvPr>
          <p:cNvSpPr txBox="1"/>
          <p:nvPr/>
        </p:nvSpPr>
        <p:spPr>
          <a:xfrm>
            <a:off x="4181106" y="1050769"/>
            <a:ext cx="3953424" cy="908914"/>
          </a:xfrm>
          <a:prstGeom prst="rect">
            <a:avLst/>
          </a:prstGeom>
          <a:noFill/>
        </p:spPr>
        <p:txBody>
          <a:bodyPr wrap="square" lIns="0" tIns="0" rIns="0" bIns="0" rtlCol="0" anchor="t">
            <a:noAutofit/>
          </a:bodyPr>
          <a:lstStyle/>
          <a:p>
            <a:pPr marR="0" lvl="0" algn="l" defTabSz="914333" rtl="0" eaLnBrk="1" fontAlgn="base" latinLnBrk="0" hangingPunct="1">
              <a:lnSpc>
                <a:spcPts val="1600"/>
              </a:lnSpc>
              <a:spcBef>
                <a:spcPts val="600"/>
              </a:spcBef>
              <a:spcAft>
                <a:spcPct val="0"/>
              </a:spcAft>
              <a:buClrTx/>
              <a:buSzTx/>
              <a:tabLst/>
              <a:defRPr/>
            </a:pPr>
            <a:r>
              <a:rPr lang="en-US" sz="1200" dirty="0">
                <a:latin typeface="Arial" panose="020B0604020202020204" pitchFamily="34" charset="0"/>
                <a:cs typeface="Arial" panose="020B0604020202020204" pitchFamily="34" charset="0"/>
              </a:rPr>
              <a:t>Platform</a:t>
            </a: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 can save a significant amount of time as data access, preparation and analysis takes up</a:t>
            </a:r>
            <a:r>
              <a:rPr lang="en-US" sz="1200" dirty="0">
                <a:latin typeface="Arial" panose="020B0604020202020204" pitchFamily="34" charset="0"/>
                <a:cs typeface="Arial" panose="020B0604020202020204" pitchFamily="34" charset="0"/>
              </a:rPr>
              <a:t>. Offerings such as </a:t>
            </a:r>
            <a:r>
              <a:rPr lang="en-IN" sz="1200" dirty="0">
                <a:solidFill>
                  <a:srgbClr val="333333"/>
                </a:solidFill>
                <a:latin typeface="Arial" panose="020B0604020202020204" pitchFamily="34" charset="0"/>
                <a:cs typeface="Arial" panose="020B0604020202020204" pitchFamily="34" charset="0"/>
              </a:rPr>
              <a:t>ADE create </a:t>
            </a:r>
            <a:r>
              <a:rPr lang="en-IN" sz="1200" b="1" dirty="0">
                <a:solidFill>
                  <a:srgbClr val="333333"/>
                </a:solidFill>
                <a:latin typeface="Arial" panose="020B0604020202020204" pitchFamily="34" charset="0"/>
                <a:cs typeface="Arial" panose="020B0604020202020204" pitchFamily="34" charset="0"/>
              </a:rPr>
              <a:t>positive impact on FPY, throughput and OEE</a:t>
            </a:r>
            <a:r>
              <a:rPr lang="en-IN" sz="1200" dirty="0">
                <a:solidFill>
                  <a:srgbClr val="333333"/>
                </a:solidFill>
                <a:latin typeface="Arial" panose="020B0604020202020204" pitchFamily="34" charset="0"/>
                <a:cs typeface="Arial" panose="020B0604020202020204" pitchFamily="34" charset="0"/>
              </a:rPr>
              <a:t> and costs reduction in plants through</a:t>
            </a:r>
            <a:endParaRPr lang="en-US" sz="1200" dirty="0">
              <a:latin typeface="Arial" panose="020B0604020202020204" pitchFamily="34" charset="0"/>
              <a:cs typeface="Arial" panose="020B0604020202020204" pitchFamily="34" charset="0"/>
            </a:endParaRPr>
          </a:p>
        </p:txBody>
      </p:sp>
      <p:sp>
        <p:nvSpPr>
          <p:cNvPr id="39" name="Rectangle 29"/>
          <p:cNvSpPr/>
          <p:nvPr/>
        </p:nvSpPr>
        <p:spPr>
          <a:xfrm>
            <a:off x="160777" y="2083137"/>
            <a:ext cx="3237101" cy="967516"/>
          </a:xfrm>
          <a:prstGeom prst="rect">
            <a:avLst/>
          </a:prstGeom>
          <a:noFill/>
          <a:ln w="9525" cap="flat" cmpd="sng" algn="ctr">
            <a:noFill/>
            <a:prstDash val="solid"/>
          </a:ln>
          <a:effectLst/>
        </p:spPr>
        <p:txBody>
          <a:bodyPr lIns="45720" tIns="45720" rIns="45720" bIns="45720" rtlCol="0" anchor="t"/>
          <a:lstStyle/>
          <a:p>
            <a:pPr marL="0" marR="0" lvl="0" indent="0" algn="l" defTabSz="914333" rtl="0" eaLnBrk="1" fontAlgn="base" latinLnBrk="0" hangingPunct="1">
              <a:lnSpc>
                <a:spcPts val="1600"/>
              </a:lnSpc>
              <a:spcBef>
                <a:spcPts val="600"/>
              </a:spcBef>
              <a:spcAft>
                <a:spcPts val="600"/>
              </a:spcAft>
              <a:buClrTx/>
              <a:buSzTx/>
              <a:buFontTx/>
              <a:buNone/>
              <a:tabLst/>
              <a:defRPr/>
            </a:pPr>
            <a:r>
              <a:rPr kumimoji="0" lang="de-DE" sz="1400" b="1" i="0" u="none" strike="noStrike" kern="0" cap="none" spc="0" normalizeH="0" baseline="0" noProof="0">
                <a:ln>
                  <a:noFill/>
                </a:ln>
                <a:solidFill>
                  <a:srgbClr val="0E78C5"/>
                </a:solidFill>
                <a:effectLst/>
                <a:uLnTx/>
                <a:uFillTx/>
                <a:latin typeface="Bosch Office Sans" pitchFamily="34" charset="0"/>
                <a:ea typeface="+mn-ea"/>
                <a:cs typeface="+mn-cs"/>
              </a:rPr>
              <a:t>Impact</a:t>
            </a:r>
            <a:r>
              <a:rPr kumimoji="0" lang="de-DE" sz="1200" b="1" i="0" u="none" strike="noStrike" kern="0" cap="none" spc="0" normalizeH="0" baseline="0" noProof="0">
                <a:ln>
                  <a:noFill/>
                </a:ln>
                <a:solidFill>
                  <a:srgbClr val="0E78C5"/>
                </a:solidFill>
                <a:effectLst/>
                <a:uLnTx/>
                <a:uFillTx/>
                <a:latin typeface="Bosch Office Sans" pitchFamily="34" charset="0"/>
                <a:ea typeface="+mn-ea"/>
                <a:cs typeface="+mn-cs"/>
              </a:rPr>
              <a:t> </a:t>
            </a:r>
            <a:br>
              <a:rPr kumimoji="0" lang="de-DE" sz="1200" b="1" i="0" u="none" strike="noStrike" kern="0" cap="none" spc="0" normalizeH="0" baseline="0" noProof="0">
                <a:ln>
                  <a:noFill/>
                </a:ln>
                <a:solidFill>
                  <a:srgbClr val="0E78C5"/>
                </a:solidFill>
                <a:effectLst/>
                <a:uLnTx/>
                <a:uFillTx/>
                <a:latin typeface="Bosch Office Sans" pitchFamily="34" charset="0"/>
                <a:ea typeface="+mn-ea"/>
                <a:cs typeface="+mn-cs"/>
              </a:rPr>
            </a:br>
            <a:br>
              <a:rPr kumimoji="0" lang="de-DE" sz="1200" b="1" i="0" u="none" strike="noStrike" kern="0" cap="none" spc="0" normalizeH="0" baseline="0" noProof="0">
                <a:ln>
                  <a:noFill/>
                </a:ln>
                <a:solidFill>
                  <a:srgbClr val="0E78C5"/>
                </a:solidFill>
                <a:effectLst/>
                <a:uLnTx/>
                <a:uFillTx/>
                <a:latin typeface="Bosch Office Sans" pitchFamily="34" charset="0"/>
                <a:ea typeface="+mn-ea"/>
                <a:cs typeface="+mn-cs"/>
              </a:rPr>
            </a:br>
            <a:endParaRPr kumimoji="0" lang="en-US" sz="1200" b="0" i="1"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13" name="TextBox 12">
            <a:extLst>
              <a:ext uri="{FF2B5EF4-FFF2-40B4-BE49-F238E27FC236}">
                <a16:creationId xmlns:a16="http://schemas.microsoft.com/office/drawing/2014/main" id="{A1A357B9-5DB0-A905-1603-AFE49AB985C5}"/>
              </a:ext>
            </a:extLst>
          </p:cNvPr>
          <p:cNvSpPr txBox="1"/>
          <p:nvPr/>
        </p:nvSpPr>
        <p:spPr>
          <a:xfrm>
            <a:off x="155312" y="2333964"/>
            <a:ext cx="3101161" cy="830997"/>
          </a:xfrm>
          <a:prstGeom prst="rect">
            <a:avLst/>
          </a:prstGeom>
          <a:noFill/>
        </p:spPr>
        <p:txBody>
          <a:bodyPr wrap="square" lIns="91440" tIns="45720" rIns="91440" bIns="45720" anchor="t">
            <a:spAutoFit/>
          </a:bodyPr>
          <a:lstStyle/>
          <a:p>
            <a:pPr marL="171450" indent="-171450" fontAlgn="auto">
              <a:spcAft>
                <a:spcPts val="0"/>
              </a:spcAft>
              <a:buFont typeface="Calibri"/>
              <a:buChar char="-"/>
            </a:pPr>
            <a:r>
              <a:rPr lang="en-US" sz="1200" kern="0" dirty="0">
                <a:solidFill>
                  <a:prstClr val="black"/>
                </a:solidFill>
                <a:latin typeface="+mn-lt"/>
              </a:rPr>
              <a:t>ADE mentioned in world economic forum as key factor for OEE improvement. </a:t>
            </a:r>
          </a:p>
          <a:p>
            <a:pPr marL="171450" indent="-171450">
              <a:spcAft>
                <a:spcPts val="0"/>
              </a:spcAft>
              <a:buFont typeface="Calibri"/>
              <a:buChar char="-"/>
            </a:pPr>
            <a:r>
              <a:rPr lang="en-US" sz="1200" kern="0" dirty="0">
                <a:solidFill>
                  <a:prstClr val="black"/>
                </a:solidFill>
                <a:latin typeface="+mn-lt"/>
              </a:rPr>
              <a:t>Process curve is a strategic topic for BIS</a:t>
            </a:r>
            <a:endParaRPr lang="en-US" sz="1200" b="0" i="0" u="none" strike="noStrike" kern="0" cap="none" spc="0" normalizeH="0" baseline="0" noProof="0" dirty="0">
              <a:ln>
                <a:noFill/>
              </a:ln>
              <a:solidFill>
                <a:prstClr val="black"/>
              </a:solidFill>
              <a:effectLst/>
              <a:uLnTx/>
              <a:uFillTx/>
              <a:latin typeface="+mn-lt"/>
            </a:endParaRPr>
          </a:p>
        </p:txBody>
      </p:sp>
      <p:sp>
        <p:nvSpPr>
          <p:cNvPr id="2" name="Textfeld 35">
            <a:extLst>
              <a:ext uri="{FF2B5EF4-FFF2-40B4-BE49-F238E27FC236}">
                <a16:creationId xmlns:a16="http://schemas.microsoft.com/office/drawing/2014/main" id="{FDB359EC-20A2-3968-5D9A-8272C4A2AAD3}"/>
              </a:ext>
            </a:extLst>
          </p:cNvPr>
          <p:cNvSpPr txBox="1"/>
          <p:nvPr/>
        </p:nvSpPr>
        <p:spPr>
          <a:xfrm>
            <a:off x="8285090" y="1073352"/>
            <a:ext cx="2262778" cy="629629"/>
          </a:xfrm>
          <a:prstGeom prst="rect">
            <a:avLst/>
          </a:prstGeom>
          <a:noFill/>
        </p:spPr>
        <p:txBody>
          <a:bodyPr wrap="square" lIns="0" tIns="0" rIns="0" bIns="0" rtlCol="0" anchor="t">
            <a:noAutofit/>
          </a:bodyPr>
          <a:lstStyle/>
          <a:p>
            <a:pPr defTabSz="914333">
              <a:lnSpc>
                <a:spcPts val="1600"/>
              </a:lnSpc>
              <a:spcBef>
                <a:spcPts val="600"/>
              </a:spcBef>
              <a:defRPr/>
            </a:pPr>
            <a:r>
              <a:rPr lang="en-US" sz="1100" kern="0" dirty="0">
                <a:solidFill>
                  <a:schemeClr val="bg1"/>
                </a:solidFill>
                <a:latin typeface="+mn-lt"/>
              </a:rPr>
              <a:t>Process curves</a:t>
            </a:r>
          </a:p>
          <a:p>
            <a:pPr defTabSz="914333">
              <a:lnSpc>
                <a:spcPts val="1600"/>
              </a:lnSpc>
              <a:spcBef>
                <a:spcPts val="600"/>
              </a:spcBef>
              <a:defRPr/>
            </a:pPr>
            <a:r>
              <a:rPr lang="en-US" sz="1100" kern="0" dirty="0" err="1">
                <a:solidFill>
                  <a:schemeClr val="bg1"/>
                </a:solidFill>
                <a:latin typeface="+mn-lt"/>
              </a:rPr>
              <a:t>Qualitty</a:t>
            </a:r>
            <a:r>
              <a:rPr lang="en-US" sz="1100" kern="0" dirty="0">
                <a:solidFill>
                  <a:schemeClr val="bg1"/>
                </a:solidFill>
                <a:latin typeface="+mn-lt"/>
              </a:rPr>
              <a:t> </a:t>
            </a:r>
          </a:p>
        </p:txBody>
      </p:sp>
      <p:pic>
        <p:nvPicPr>
          <p:cNvPr id="3" name="Picture 23">
            <a:extLst>
              <a:ext uri="{FF2B5EF4-FFF2-40B4-BE49-F238E27FC236}">
                <a16:creationId xmlns:a16="http://schemas.microsoft.com/office/drawing/2014/main" id="{4857EF87-43E8-4CF7-1002-FB776ED9C609}"/>
              </a:ext>
            </a:extLst>
          </p:cNvPr>
          <p:cNvPicPr>
            <a:picLocks/>
          </p:cNvPicPr>
          <p:nvPr/>
        </p:nvPicPr>
        <p:blipFill rotWithShape="1">
          <a:blip r:embed="rId9" cstate="hqprint">
            <a:extLst>
              <a:ext uri="{28A0092B-C50C-407E-A947-70E740481C1C}">
                <a14:useLocalDpi xmlns:a14="http://schemas.microsoft.com/office/drawing/2010/main" val="0"/>
              </a:ext>
            </a:extLst>
          </a:blip>
          <a:srcRect l="1902" t="44441" r="13409" b="41731"/>
          <a:stretch/>
        </p:blipFill>
        <p:spPr>
          <a:xfrm>
            <a:off x="7213040" y="2303180"/>
            <a:ext cx="3454664" cy="389997"/>
          </a:xfrm>
          <a:prstGeom prst="rect">
            <a:avLst/>
          </a:prstGeom>
        </p:spPr>
      </p:pic>
      <p:sp>
        <p:nvSpPr>
          <p:cNvPr id="9" name="Rechteck 21___">
            <a:extLst>
              <a:ext uri="{FF2B5EF4-FFF2-40B4-BE49-F238E27FC236}">
                <a16:creationId xmlns:a16="http://schemas.microsoft.com/office/drawing/2014/main" id="{7DBA27AD-3DBA-4433-D4F3-FEE1AE45790E}"/>
              </a:ext>
            </a:extLst>
          </p:cNvPr>
          <p:cNvSpPr/>
          <p:nvPr>
            <p:custDataLst>
              <p:tags r:id="rId5"/>
            </p:custDataLst>
          </p:nvPr>
        </p:nvSpPr>
        <p:spPr>
          <a:xfrm>
            <a:off x="7277708" y="2353897"/>
            <a:ext cx="1521250" cy="213969"/>
          </a:xfrm>
          <a:prstGeom prst="rect">
            <a:avLst/>
          </a:prstGeom>
          <a:noFill/>
          <a:ln>
            <a:noFill/>
          </a:ln>
        </p:spPr>
        <p:txBody>
          <a:bodyPr wrap="none" lIns="0" tIns="0" rIns="0" bIns="0" rtlCol="0" anchor="ctr" anchorCtr="0">
            <a:spAutoFit/>
          </a:bodyPr>
          <a:lstStyle/>
          <a:p>
            <a:pPr marL="0" marR="0" lvl="0" indent="0" algn="l" defTabSz="914400" rtl="0" eaLnBrk="1" fontAlgn="base" latinLnBrk="0" hangingPunct="1">
              <a:lnSpc>
                <a:spcPts val="1799"/>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osch Office Sans" pitchFamily="34" charset="0"/>
                <a:ea typeface="+mn-ea"/>
                <a:cs typeface="Bosch Office Sans" pitchFamily="34" charset="0"/>
              </a:rPr>
              <a:t>Next year activity </a:t>
            </a:r>
            <a:endParaRPr kumimoji="0" lang="en-US" sz="1400" b="1" i="1" u="none" strike="noStrike" kern="1200" cap="none" spc="0" normalizeH="0" baseline="0" noProof="0">
              <a:ln>
                <a:noFill/>
              </a:ln>
              <a:solidFill>
                <a:srgbClr val="FFFFFF"/>
              </a:solidFill>
              <a:effectLst/>
              <a:uLnTx/>
              <a:uFillTx/>
              <a:latin typeface="Bosch Office Sans" pitchFamily="34" charset="0"/>
              <a:ea typeface="+mn-ea"/>
              <a:cs typeface="Bosch Office Sans" pitchFamily="34" charset="0"/>
            </a:endParaRPr>
          </a:p>
        </p:txBody>
      </p:sp>
      <p:sp>
        <p:nvSpPr>
          <p:cNvPr id="15" name="Rechteck 5">
            <a:extLst>
              <a:ext uri="{FF2B5EF4-FFF2-40B4-BE49-F238E27FC236}">
                <a16:creationId xmlns:a16="http://schemas.microsoft.com/office/drawing/2014/main" id="{307D4BBF-F226-6514-5AAF-ED3F83819CF9}"/>
              </a:ext>
            </a:extLst>
          </p:cNvPr>
          <p:cNvSpPr/>
          <p:nvPr/>
        </p:nvSpPr>
        <p:spPr>
          <a:xfrm>
            <a:off x="7228476" y="2728459"/>
            <a:ext cx="3406691" cy="2126223"/>
          </a:xfrm>
          <a:prstGeom prst="rect">
            <a:avLst/>
          </a:prstGeom>
        </p:spPr>
        <p:txBody>
          <a:bodyPr wrap="square" lIns="91440" tIns="45720" rIns="91440" bIns="45720" anchor="t">
            <a:spAutoFit/>
          </a:bodyPr>
          <a:lstStyle/>
          <a:p>
            <a:pPr marL="171450" indent="-171450">
              <a:spcBef>
                <a:spcPts val="0"/>
              </a:spcBef>
              <a:spcAft>
                <a:spcPts val="300"/>
              </a:spcAft>
              <a:buFont typeface="Wingdings,Sans-Serif"/>
              <a:buChar char="Ø"/>
              <a:defRPr/>
            </a:pPr>
            <a:r>
              <a:rPr lang="en-IN" sz="1200" kern="0" dirty="0">
                <a:solidFill>
                  <a:srgbClr val="000000"/>
                </a:solidFill>
                <a:latin typeface="Arial" panose="020B0604020202020204" pitchFamily="34" charset="0"/>
                <a:cs typeface="Arial" panose="020B0604020202020204" pitchFamily="34" charset="0"/>
              </a:rPr>
              <a:t>Transport/ Stock </a:t>
            </a:r>
            <a:r>
              <a:rPr lang="en-IN" sz="1200" kern="0" dirty="0" err="1">
                <a:solidFill>
                  <a:srgbClr val="000000"/>
                </a:solidFill>
                <a:latin typeface="Arial" panose="020B0604020202020204" pitchFamily="34" charset="0"/>
                <a:cs typeface="Arial" panose="020B0604020202020204" pitchFamily="34" charset="0"/>
              </a:rPr>
              <a:t>Mgmt</a:t>
            </a:r>
            <a:r>
              <a:rPr lang="en-IN" sz="1200" kern="0" dirty="0">
                <a:solidFill>
                  <a:srgbClr val="000000"/>
                </a:solidFill>
                <a:latin typeface="Arial" panose="020B0604020202020204" pitchFamily="34" charset="0"/>
                <a:cs typeface="Arial" panose="020B0604020202020204" pitchFamily="34" charset="0"/>
              </a:rPr>
              <a:t> </a:t>
            </a:r>
            <a:endParaRPr lang="en-US" sz="1200" kern="0" dirty="0">
              <a:solidFill>
                <a:srgbClr val="000000"/>
              </a:solidFill>
              <a:latin typeface="Arial" panose="020B0604020202020204" pitchFamily="34" charset="0"/>
              <a:cs typeface="Arial" panose="020B0604020202020204" pitchFamily="34" charset="0"/>
            </a:endParaRPr>
          </a:p>
          <a:p>
            <a:pPr marL="171450" indent="-171450">
              <a:spcBef>
                <a:spcPts val="0"/>
              </a:spcBef>
              <a:spcAft>
                <a:spcPts val="300"/>
              </a:spcAft>
              <a:buFont typeface="Wingdings,Sans-Serif"/>
              <a:buChar char="Ø"/>
              <a:defRPr/>
            </a:pPr>
            <a:r>
              <a:rPr lang="en-IN" sz="1200" kern="0" dirty="0">
                <a:solidFill>
                  <a:srgbClr val="000000"/>
                </a:solidFill>
                <a:latin typeface="Arial" panose="020B0604020202020204" pitchFamily="34" charset="0"/>
                <a:cs typeface="Arial" panose="020B0604020202020204" pitchFamily="34" charset="0"/>
              </a:rPr>
              <a:t>User Interface for Custom Extract Ordering</a:t>
            </a:r>
            <a:endParaRPr lang="en-US" sz="1200" kern="0" dirty="0">
              <a:solidFill>
                <a:srgbClr val="000000"/>
              </a:solidFill>
              <a:latin typeface="Arial" panose="020B0604020202020204" pitchFamily="34" charset="0"/>
              <a:cs typeface="Arial" panose="020B0604020202020204" pitchFamily="34" charset="0"/>
            </a:endParaRPr>
          </a:p>
          <a:p>
            <a:pPr marL="171450" indent="-171450">
              <a:spcBef>
                <a:spcPts val="0"/>
              </a:spcBef>
              <a:spcAft>
                <a:spcPts val="300"/>
              </a:spcAft>
              <a:buFont typeface="Wingdings,Sans-Serif"/>
              <a:buChar char="Ø"/>
              <a:defRPr/>
            </a:pPr>
            <a:r>
              <a:rPr lang="en-IN" sz="1200" kern="0" dirty="0">
                <a:solidFill>
                  <a:srgbClr val="000000"/>
                </a:solidFill>
                <a:latin typeface="Arial" panose="020B0604020202020204" pitchFamily="34" charset="0"/>
                <a:cs typeface="Arial" panose="020B0604020202020204" pitchFamily="34" charset="0"/>
              </a:rPr>
              <a:t>PCA /  ADE activities </a:t>
            </a:r>
          </a:p>
          <a:p>
            <a:pPr marL="582295" lvl="1" indent="-171450">
              <a:spcBef>
                <a:spcPts val="0"/>
              </a:spcBef>
              <a:spcAft>
                <a:spcPts val="300"/>
              </a:spcAft>
              <a:buFont typeface="Courier New"/>
              <a:buChar char="o"/>
              <a:defRPr/>
            </a:pPr>
            <a:r>
              <a:rPr lang="en-IN" sz="1200" kern="0" dirty="0">
                <a:solidFill>
                  <a:srgbClr val="000000"/>
                </a:solidFill>
                <a:latin typeface="Arial" panose="020B0604020202020204" pitchFamily="34" charset="0"/>
                <a:cs typeface="Arial" panose="020B0604020202020204" pitchFamily="34" charset="0"/>
              </a:rPr>
              <a:t>POC for </a:t>
            </a:r>
            <a:r>
              <a:rPr lang="en-IN" sz="1200" kern="0" dirty="0" err="1">
                <a:solidFill>
                  <a:srgbClr val="000000"/>
                </a:solidFill>
                <a:latin typeface="Arial" panose="020B0604020202020204" pitchFamily="34" charset="0"/>
                <a:cs typeface="Arial" panose="020B0604020202020204" pitchFamily="34" charset="0"/>
              </a:rPr>
              <a:t>staubli</a:t>
            </a:r>
            <a:r>
              <a:rPr lang="en-IN" sz="1200" kern="0" dirty="0">
                <a:solidFill>
                  <a:srgbClr val="000000"/>
                </a:solidFill>
                <a:latin typeface="Arial" panose="020B0604020202020204" pitchFamily="34" charset="0"/>
                <a:cs typeface="Arial" panose="020B0604020202020204" pitchFamily="34" charset="0"/>
              </a:rPr>
              <a:t>-robots</a:t>
            </a:r>
          </a:p>
          <a:p>
            <a:pPr marL="582295" lvl="1" indent="-171450">
              <a:spcBef>
                <a:spcPts val="0"/>
              </a:spcBef>
              <a:spcAft>
                <a:spcPts val="300"/>
              </a:spcAft>
              <a:buFont typeface="Courier New"/>
              <a:buChar char="o"/>
              <a:defRPr/>
            </a:pPr>
            <a:r>
              <a:rPr lang="en-IN" sz="1200" kern="0" dirty="0">
                <a:solidFill>
                  <a:srgbClr val="000000"/>
                </a:solidFill>
                <a:latin typeface="Arial" panose="020B0604020202020204" pitchFamily="34" charset="0"/>
                <a:cs typeface="Arial" panose="020B0604020202020204" pitchFamily="34" charset="0"/>
              </a:rPr>
              <a:t>Productionize spinner, tightening </a:t>
            </a:r>
            <a:endParaRPr lang="en-IN" sz="1200" dirty="0">
              <a:latin typeface="Arial" panose="020B0604020202020204" pitchFamily="34" charset="0"/>
              <a:cs typeface="Arial" panose="020B0604020202020204" pitchFamily="34" charset="0"/>
            </a:endParaRPr>
          </a:p>
          <a:p>
            <a:pPr marL="582295" lvl="1" indent="-171450">
              <a:spcBef>
                <a:spcPts val="0"/>
              </a:spcBef>
              <a:spcAft>
                <a:spcPts val="300"/>
              </a:spcAft>
              <a:buFont typeface="Courier New"/>
              <a:buChar char="o"/>
              <a:defRPr/>
            </a:pPr>
            <a:r>
              <a:rPr lang="en-IN" sz="1200" kern="0" dirty="0">
                <a:solidFill>
                  <a:srgbClr val="000000"/>
                </a:solidFill>
                <a:latin typeface="Arial" panose="020B0604020202020204" pitchFamily="34" charset="0"/>
                <a:cs typeface="Arial" panose="020B0604020202020204" pitchFamily="34" charset="0"/>
              </a:rPr>
              <a:t>Multivariate (process curve)</a:t>
            </a:r>
          </a:p>
          <a:p>
            <a:pPr marL="582295" lvl="1" indent="-171450">
              <a:spcBef>
                <a:spcPts val="0"/>
              </a:spcBef>
              <a:spcAft>
                <a:spcPts val="300"/>
              </a:spcAft>
              <a:buFont typeface="Courier New"/>
              <a:buChar char="o"/>
              <a:defRPr/>
            </a:pPr>
            <a:r>
              <a:rPr lang="en-IN" sz="1200" kern="0" dirty="0">
                <a:solidFill>
                  <a:srgbClr val="000000"/>
                </a:solidFill>
                <a:latin typeface="Arial" panose="020B0604020202020204" pitchFamily="34" charset="0"/>
                <a:cs typeface="Arial" panose="020B0604020202020204" pitchFamily="34" charset="0"/>
              </a:rPr>
              <a:t>Multivariate (quality)</a:t>
            </a:r>
          </a:p>
          <a:p>
            <a:pPr>
              <a:spcBef>
                <a:spcPts val="0"/>
              </a:spcBef>
              <a:spcAft>
                <a:spcPts val="300"/>
              </a:spcAft>
              <a:defRPr/>
            </a:pPr>
            <a:endParaRPr lang="en-IN" sz="1200" kern="0" dirty="0">
              <a:solidFill>
                <a:srgbClr val="000000"/>
              </a:solidFill>
              <a:latin typeface="Arial" panose="020B0604020202020204" pitchFamily="34" charset="0"/>
              <a:cs typeface="Arial" panose="020B0604020202020204" pitchFamily="34" charset="0"/>
            </a:endParaRPr>
          </a:p>
          <a:p>
            <a:pPr>
              <a:spcBef>
                <a:spcPts val="500"/>
              </a:spcBef>
              <a:spcAft>
                <a:spcPts val="0"/>
              </a:spcAft>
              <a:defRPr/>
            </a:pPr>
            <a:endParaRPr lang="en-US" sz="1200" kern="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8226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BEC256-6BB2-3E61-C59B-30C73A392404}"/>
              </a:ext>
            </a:extLst>
          </p:cNvPr>
          <p:cNvSpPr>
            <a:spLocks noGrp="1"/>
          </p:cNvSpPr>
          <p:nvPr>
            <p:ph type="body" sz="quarter" idx="15"/>
          </p:nvPr>
        </p:nvSpPr>
        <p:spPr>
          <a:xfrm>
            <a:off x="3042765" y="1729242"/>
            <a:ext cx="7072741" cy="3142785"/>
          </a:xfrm>
        </p:spPr>
        <p:txBody>
          <a:bodyPr>
            <a:normAutofit/>
          </a:bodyPr>
          <a:lstStyle/>
          <a:p>
            <a:r>
              <a:rPr lang="en-US" sz="7200"/>
              <a:t>Thank You</a:t>
            </a:r>
          </a:p>
        </p:txBody>
      </p:sp>
    </p:spTree>
    <p:extLst>
      <p:ext uri="{BB962C8B-B14F-4D97-AF65-F5344CB8AC3E}">
        <p14:creationId xmlns:p14="http://schemas.microsoft.com/office/powerpoint/2010/main" val="363447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Notched Right 3">
            <a:extLst>
              <a:ext uri="{FF2B5EF4-FFF2-40B4-BE49-F238E27FC236}">
                <a16:creationId xmlns:a16="http://schemas.microsoft.com/office/drawing/2014/main" id="{FAFE186F-3AD0-4EDE-8446-338FC2040E94}"/>
              </a:ext>
            </a:extLst>
          </p:cNvPr>
          <p:cNvSpPr/>
          <p:nvPr/>
        </p:nvSpPr>
        <p:spPr>
          <a:xfrm>
            <a:off x="559625" y="4982916"/>
            <a:ext cx="9416683" cy="269277"/>
          </a:xfrm>
          <a:prstGeom prst="notchedRightArrow">
            <a:avLst/>
          </a:prstGeom>
          <a:gradFill flip="none" rotWithShape="1">
            <a:gsLst>
              <a:gs pos="0">
                <a:srgbClr val="0070C0"/>
              </a:gs>
              <a:gs pos="50000">
                <a:schemeClr val="accent1">
                  <a:tint val="40000"/>
                  <a:hueOff val="0"/>
                  <a:satOff val="0"/>
                  <a:lumOff val="0"/>
                  <a:shade val="67500"/>
                  <a:satMod val="115000"/>
                </a:schemeClr>
              </a:gs>
              <a:gs pos="100000">
                <a:schemeClr val="accent1">
                  <a:tint val="40000"/>
                  <a:hueOff val="0"/>
                  <a:satOff val="0"/>
                  <a:lumOff val="0"/>
                  <a:shade val="100000"/>
                  <a:satMod val="115000"/>
                </a:schemeClr>
              </a:gs>
            </a:gsLst>
            <a:lin ang="10800000" scaled="1"/>
            <a:tileRect/>
          </a:gra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Bosch Office Sans"/>
              <a:ea typeface="+mn-ea"/>
              <a:cs typeface="+mn-cs"/>
            </a:endParaRPr>
          </a:p>
        </p:txBody>
      </p:sp>
      <p:sp>
        <p:nvSpPr>
          <p:cNvPr id="5" name="Freeform: Shape 4">
            <a:extLst>
              <a:ext uri="{FF2B5EF4-FFF2-40B4-BE49-F238E27FC236}">
                <a16:creationId xmlns:a16="http://schemas.microsoft.com/office/drawing/2014/main" id="{AAD1D887-E2B7-4D1A-AD86-15327AF859D5}"/>
              </a:ext>
            </a:extLst>
          </p:cNvPr>
          <p:cNvSpPr/>
          <p:nvPr/>
        </p:nvSpPr>
        <p:spPr>
          <a:xfrm>
            <a:off x="563763" y="5139875"/>
            <a:ext cx="2731205" cy="269277"/>
          </a:xfrm>
          <a:custGeom>
            <a:avLst/>
            <a:gdLst>
              <a:gd name="connsiteX0" fmla="*/ 0 w 2881220"/>
              <a:gd name="connsiteY0" fmla="*/ 0 h 269285"/>
              <a:gd name="connsiteX1" fmla="*/ 2881220 w 2881220"/>
              <a:gd name="connsiteY1" fmla="*/ 0 h 269285"/>
              <a:gd name="connsiteX2" fmla="*/ 2881220 w 2881220"/>
              <a:gd name="connsiteY2" fmla="*/ 269285 h 269285"/>
              <a:gd name="connsiteX3" fmla="*/ 0 w 2881220"/>
              <a:gd name="connsiteY3" fmla="*/ 269285 h 269285"/>
              <a:gd name="connsiteX4" fmla="*/ 0 w 2881220"/>
              <a:gd name="connsiteY4" fmla="*/ 0 h 26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1220" h="269285">
                <a:moveTo>
                  <a:pt x="0" y="0"/>
                </a:moveTo>
                <a:lnTo>
                  <a:pt x="2881220" y="0"/>
                </a:lnTo>
                <a:lnTo>
                  <a:pt x="2881220" y="269285"/>
                </a:lnTo>
                <a:lnTo>
                  <a:pt x="0" y="2692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006" tIns="64006" rIns="64006" bIns="64006" numCol="1" spcCol="1270" anchor="b" anchorCtr="0">
            <a:noAutofit/>
          </a:bodyPr>
          <a:lstStyle/>
          <a:p>
            <a:pPr marL="0" marR="0" lvl="0" indent="0" algn="ctr" defTabSz="400021" rtl="0" eaLnBrk="1" fontAlgn="base"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Tw Cen MT" panose="020B0602020104020603" pitchFamily="34" charset="0"/>
                <a:ea typeface="+mn-ea"/>
                <a:cs typeface="+mn-cs"/>
              </a:rPr>
              <a:t>Today</a:t>
            </a:r>
          </a:p>
        </p:txBody>
      </p:sp>
      <p:sp>
        <p:nvSpPr>
          <p:cNvPr id="6" name="Oval 5">
            <a:extLst>
              <a:ext uri="{FF2B5EF4-FFF2-40B4-BE49-F238E27FC236}">
                <a16:creationId xmlns:a16="http://schemas.microsoft.com/office/drawing/2014/main" id="{FB825F8B-08E7-45C3-A6F1-A296DED389BD}"/>
              </a:ext>
            </a:extLst>
          </p:cNvPr>
          <p:cNvSpPr/>
          <p:nvPr/>
        </p:nvSpPr>
        <p:spPr>
          <a:xfrm>
            <a:off x="1897458" y="5083894"/>
            <a:ext cx="63816" cy="673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92C5B722-57B0-4C80-AA5B-DB9CF1B3D322}"/>
              </a:ext>
            </a:extLst>
          </p:cNvPr>
          <p:cNvSpPr/>
          <p:nvPr/>
        </p:nvSpPr>
        <p:spPr>
          <a:xfrm>
            <a:off x="6300159" y="5139875"/>
            <a:ext cx="2731205" cy="269277"/>
          </a:xfrm>
          <a:custGeom>
            <a:avLst/>
            <a:gdLst>
              <a:gd name="connsiteX0" fmla="*/ 0 w 2881220"/>
              <a:gd name="connsiteY0" fmla="*/ 0 h 269285"/>
              <a:gd name="connsiteX1" fmla="*/ 2881220 w 2881220"/>
              <a:gd name="connsiteY1" fmla="*/ 0 h 269285"/>
              <a:gd name="connsiteX2" fmla="*/ 2881220 w 2881220"/>
              <a:gd name="connsiteY2" fmla="*/ 269285 h 269285"/>
              <a:gd name="connsiteX3" fmla="*/ 0 w 2881220"/>
              <a:gd name="connsiteY3" fmla="*/ 269285 h 269285"/>
              <a:gd name="connsiteX4" fmla="*/ 0 w 2881220"/>
              <a:gd name="connsiteY4" fmla="*/ 0 h 26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1220" h="269285">
                <a:moveTo>
                  <a:pt x="0" y="0"/>
                </a:moveTo>
                <a:lnTo>
                  <a:pt x="2881220" y="0"/>
                </a:lnTo>
                <a:lnTo>
                  <a:pt x="2881220" y="269285"/>
                </a:lnTo>
                <a:lnTo>
                  <a:pt x="0" y="2692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006" tIns="64006" rIns="64006" bIns="64006" numCol="1" spcCol="1270" anchor="b" anchorCtr="0">
            <a:noAutofit/>
          </a:bodyPr>
          <a:lstStyle/>
          <a:p>
            <a:pPr marL="0" marR="0" lvl="0" indent="0" algn="ctr" defTabSz="400021" rtl="0" eaLnBrk="1" fontAlgn="base"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Tw Cen MT" panose="020B0602020104020603" pitchFamily="34" charset="0"/>
                <a:ea typeface="+mn-ea"/>
                <a:cs typeface="+mn-cs"/>
              </a:rPr>
              <a:t>Target State</a:t>
            </a:r>
          </a:p>
        </p:txBody>
      </p:sp>
      <p:sp>
        <p:nvSpPr>
          <p:cNvPr id="11" name="Oval 10">
            <a:extLst>
              <a:ext uri="{FF2B5EF4-FFF2-40B4-BE49-F238E27FC236}">
                <a16:creationId xmlns:a16="http://schemas.microsoft.com/office/drawing/2014/main" id="{1A11BED0-DCD4-43F0-A8C6-3BB644CE1780}"/>
              </a:ext>
            </a:extLst>
          </p:cNvPr>
          <p:cNvSpPr/>
          <p:nvPr/>
        </p:nvSpPr>
        <p:spPr>
          <a:xfrm>
            <a:off x="7633854" y="5083894"/>
            <a:ext cx="63816" cy="673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14" name="Straight Connector 13">
            <a:extLst>
              <a:ext uri="{FF2B5EF4-FFF2-40B4-BE49-F238E27FC236}">
                <a16:creationId xmlns:a16="http://schemas.microsoft.com/office/drawing/2014/main" id="{4E26B02A-3669-4ED2-B737-61442139E062}"/>
              </a:ext>
            </a:extLst>
          </p:cNvPr>
          <p:cNvCxnSpPr>
            <a:cxnSpLocks/>
          </p:cNvCxnSpPr>
          <p:nvPr/>
        </p:nvCxnSpPr>
        <p:spPr>
          <a:xfrm flipV="1">
            <a:off x="1929366" y="3594100"/>
            <a:ext cx="0" cy="136040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45A01DE-1D11-4F59-97DF-3BDD47BAF8B6}"/>
              </a:ext>
            </a:extLst>
          </p:cNvPr>
          <p:cNvCxnSpPr>
            <a:cxnSpLocks/>
          </p:cNvCxnSpPr>
          <p:nvPr/>
        </p:nvCxnSpPr>
        <p:spPr>
          <a:xfrm flipV="1">
            <a:off x="7661534" y="4630452"/>
            <a:ext cx="0" cy="43768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329DF559-E70E-4592-98A0-ED321F0FE33D}"/>
              </a:ext>
            </a:extLst>
          </p:cNvPr>
          <p:cNvGrpSpPr/>
          <p:nvPr/>
        </p:nvGrpSpPr>
        <p:grpSpPr>
          <a:xfrm>
            <a:off x="1193103" y="1757182"/>
            <a:ext cx="3401786" cy="824031"/>
            <a:chOff x="2496290" y="1684733"/>
            <a:chExt cx="3780978" cy="915884"/>
          </a:xfrm>
        </p:grpSpPr>
        <p:sp>
          <p:nvSpPr>
            <p:cNvPr id="135" name="TextBox 134">
              <a:extLst>
                <a:ext uri="{FF2B5EF4-FFF2-40B4-BE49-F238E27FC236}">
                  <a16:creationId xmlns:a16="http://schemas.microsoft.com/office/drawing/2014/main" id="{79FD7BE3-1760-4844-8D10-A6E50968F888}"/>
                </a:ext>
              </a:extLst>
            </p:cNvPr>
            <p:cNvSpPr txBox="1"/>
            <p:nvPr/>
          </p:nvSpPr>
          <p:spPr>
            <a:xfrm>
              <a:off x="2496290" y="1936974"/>
              <a:ext cx="3780978" cy="6636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80" b="0" i="0" u="none" strike="noStrike" kern="1200" cap="none" spc="0" normalizeH="0" baseline="0" noProof="0">
                  <a:ln>
                    <a:noFill/>
                  </a:ln>
                  <a:solidFill>
                    <a:prstClr val="black"/>
                  </a:solidFill>
                  <a:effectLst/>
                  <a:uLnTx/>
                  <a:uFillTx/>
                  <a:latin typeface="Tw Cen MT" panose="020B0602020104020603" pitchFamily="34" charset="0"/>
                  <a:ea typeface="+mn-ea"/>
                  <a:cs typeface="+mn-cs"/>
                </a:rPr>
                <a:t>A highly automated 'Data Warehouse' solution for structured numeric manufacturing data to enable</a:t>
              </a:r>
              <a:r>
                <a:rPr kumimoji="0" lang="en-US" sz="1100" b="0" i="0" u="none" strike="noStrike" kern="1200" cap="none" spc="0" normalizeH="0" baseline="0" noProof="0">
                  <a:ln>
                    <a:noFill/>
                  </a:ln>
                  <a:solidFill>
                    <a:prstClr val="black"/>
                  </a:solidFill>
                  <a:effectLst/>
                  <a:uLnTx/>
                  <a:uFillTx/>
                  <a:latin typeface="Tw Cen MT" panose="020B0602020104020603" pitchFamily="34" charset="0"/>
                  <a:ea typeface="+mn-ea"/>
                  <a:cs typeface="+mn-cs"/>
                </a:rPr>
                <a:t> self-exploration and self-analysis</a:t>
              </a:r>
              <a:r>
                <a:rPr kumimoji="0" lang="en-US" sz="1080" b="0" i="0" u="none" strike="noStrike" kern="1200" cap="none" spc="0" normalizeH="0" baseline="0" noProof="0">
                  <a:ln>
                    <a:noFill/>
                  </a:ln>
                  <a:solidFill>
                    <a:prstClr val="black"/>
                  </a:solidFill>
                  <a:effectLst/>
                  <a:uLnTx/>
                  <a:uFillTx/>
                  <a:latin typeface="Tw Cen MT" panose="020B0602020104020603" pitchFamily="34" charset="0"/>
                  <a:ea typeface="+mn-ea"/>
                  <a:cs typeface="+mn-cs"/>
                </a:rPr>
                <a:t> </a:t>
              </a:r>
            </a:p>
          </p:txBody>
        </p:sp>
        <p:sp>
          <p:nvSpPr>
            <p:cNvPr id="153" name="TextBox 152">
              <a:extLst>
                <a:ext uri="{FF2B5EF4-FFF2-40B4-BE49-F238E27FC236}">
                  <a16:creationId xmlns:a16="http://schemas.microsoft.com/office/drawing/2014/main" id="{175CAEB7-4D6E-4181-8362-2C40658FCF3E}"/>
                </a:ext>
              </a:extLst>
            </p:cNvPr>
            <p:cNvSpPr txBox="1"/>
            <p:nvPr/>
          </p:nvSpPr>
          <p:spPr>
            <a:xfrm>
              <a:off x="2496291" y="1684733"/>
              <a:ext cx="3083201" cy="41050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Data Warehouse</a:t>
              </a:r>
            </a:p>
          </p:txBody>
        </p:sp>
      </p:grpSp>
      <p:grpSp>
        <p:nvGrpSpPr>
          <p:cNvPr id="161" name="Group 160">
            <a:extLst>
              <a:ext uri="{FF2B5EF4-FFF2-40B4-BE49-F238E27FC236}">
                <a16:creationId xmlns:a16="http://schemas.microsoft.com/office/drawing/2014/main" id="{8ED35840-21FE-4803-A9CA-59907F82BC7F}"/>
              </a:ext>
            </a:extLst>
          </p:cNvPr>
          <p:cNvGrpSpPr/>
          <p:nvPr/>
        </p:nvGrpSpPr>
        <p:grpSpPr>
          <a:xfrm>
            <a:off x="1246856" y="2819220"/>
            <a:ext cx="3929372" cy="826341"/>
            <a:chOff x="2496291" y="1684733"/>
            <a:chExt cx="4025340" cy="918452"/>
          </a:xfrm>
        </p:grpSpPr>
        <p:sp>
          <p:nvSpPr>
            <p:cNvPr id="164" name="TextBox 163">
              <a:extLst>
                <a:ext uri="{FF2B5EF4-FFF2-40B4-BE49-F238E27FC236}">
                  <a16:creationId xmlns:a16="http://schemas.microsoft.com/office/drawing/2014/main" id="{2C06BE3D-718F-4545-B8CA-531BA063DE53}"/>
                </a:ext>
              </a:extLst>
            </p:cNvPr>
            <p:cNvSpPr txBox="1"/>
            <p:nvPr/>
          </p:nvSpPr>
          <p:spPr>
            <a:xfrm>
              <a:off x="2507177" y="1946384"/>
              <a:ext cx="3418914" cy="65680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8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A suite of scalable automated analytics tools that are optimized for manufacturing data by providing insights into manufacturing related inefficiencies</a:t>
              </a:r>
            </a:p>
          </p:txBody>
        </p:sp>
        <p:sp>
          <p:nvSpPr>
            <p:cNvPr id="165" name="TextBox 164">
              <a:extLst>
                <a:ext uri="{FF2B5EF4-FFF2-40B4-BE49-F238E27FC236}">
                  <a16:creationId xmlns:a16="http://schemas.microsoft.com/office/drawing/2014/main" id="{06ECFEB7-4A3F-46F2-86F4-AF1FDD391CA4}"/>
                </a:ext>
              </a:extLst>
            </p:cNvPr>
            <p:cNvSpPr txBox="1"/>
            <p:nvPr/>
          </p:nvSpPr>
          <p:spPr>
            <a:xfrm>
              <a:off x="2496291" y="1684733"/>
              <a:ext cx="4025340" cy="41050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Automated Analytics Tools</a:t>
              </a:r>
            </a:p>
          </p:txBody>
        </p:sp>
      </p:grpSp>
      <p:grpSp>
        <p:nvGrpSpPr>
          <p:cNvPr id="179" name="Group 178">
            <a:extLst>
              <a:ext uri="{FF2B5EF4-FFF2-40B4-BE49-F238E27FC236}">
                <a16:creationId xmlns:a16="http://schemas.microsoft.com/office/drawing/2014/main" id="{A7B8DA6B-9309-4992-ABFF-93972ED518DD}"/>
              </a:ext>
            </a:extLst>
          </p:cNvPr>
          <p:cNvGrpSpPr/>
          <p:nvPr/>
        </p:nvGrpSpPr>
        <p:grpSpPr>
          <a:xfrm>
            <a:off x="6500700" y="1746993"/>
            <a:ext cx="3572793" cy="805176"/>
            <a:chOff x="2496291" y="1684733"/>
            <a:chExt cx="3971047" cy="894928"/>
          </a:xfrm>
        </p:grpSpPr>
        <p:sp>
          <p:nvSpPr>
            <p:cNvPr id="182" name="TextBox 181">
              <a:extLst>
                <a:ext uri="{FF2B5EF4-FFF2-40B4-BE49-F238E27FC236}">
                  <a16:creationId xmlns:a16="http://schemas.microsoft.com/office/drawing/2014/main" id="{1030C97D-A8F6-4276-828C-DC1FD7AF32AF}"/>
                </a:ext>
              </a:extLst>
            </p:cNvPr>
            <p:cNvSpPr txBox="1"/>
            <p:nvPr/>
          </p:nvSpPr>
          <p:spPr>
            <a:xfrm>
              <a:off x="2496291" y="1922859"/>
              <a:ext cx="3971047" cy="65680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8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A highly automated 'Generalized Data Lakehouse' solution for structured and </a:t>
              </a:r>
              <a:r>
                <a:rPr kumimoji="0" lang="en-US" sz="1080" b="1"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unstructured </a:t>
              </a:r>
              <a:r>
                <a:rPr kumimoji="0" lang="en-US" sz="108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Manufacturing data (Numeric, Images, audio, etc.)</a:t>
              </a:r>
            </a:p>
          </p:txBody>
        </p:sp>
        <p:sp>
          <p:nvSpPr>
            <p:cNvPr id="183" name="TextBox 182">
              <a:extLst>
                <a:ext uri="{FF2B5EF4-FFF2-40B4-BE49-F238E27FC236}">
                  <a16:creationId xmlns:a16="http://schemas.microsoft.com/office/drawing/2014/main" id="{E510DBC8-ED9E-4CAA-BDD9-B3C620AF9394}"/>
                </a:ext>
              </a:extLst>
            </p:cNvPr>
            <p:cNvSpPr txBox="1"/>
            <p:nvPr/>
          </p:nvSpPr>
          <p:spPr>
            <a:xfrm>
              <a:off x="2496291" y="1684733"/>
              <a:ext cx="3083201" cy="3762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Data Lakehouse with BYOD</a:t>
              </a:r>
            </a:p>
          </p:txBody>
        </p:sp>
      </p:grpSp>
      <p:grpSp>
        <p:nvGrpSpPr>
          <p:cNvPr id="184" name="Group 183">
            <a:extLst>
              <a:ext uri="{FF2B5EF4-FFF2-40B4-BE49-F238E27FC236}">
                <a16:creationId xmlns:a16="http://schemas.microsoft.com/office/drawing/2014/main" id="{F1F951CE-A056-45CF-825A-10B2989B1E84}"/>
              </a:ext>
            </a:extLst>
          </p:cNvPr>
          <p:cNvGrpSpPr/>
          <p:nvPr/>
        </p:nvGrpSpPr>
        <p:grpSpPr>
          <a:xfrm>
            <a:off x="5931895" y="3825277"/>
            <a:ext cx="4562182" cy="805175"/>
            <a:chOff x="2114452" y="1684733"/>
            <a:chExt cx="5070722" cy="894926"/>
          </a:xfrm>
        </p:grpSpPr>
        <p:grpSp>
          <p:nvGrpSpPr>
            <p:cNvPr id="185" name="Group 184">
              <a:extLst>
                <a:ext uri="{FF2B5EF4-FFF2-40B4-BE49-F238E27FC236}">
                  <a16:creationId xmlns:a16="http://schemas.microsoft.com/office/drawing/2014/main" id="{BDE8B398-F2D6-427E-A52C-630CCDCF4CA3}"/>
                </a:ext>
              </a:extLst>
            </p:cNvPr>
            <p:cNvGrpSpPr/>
            <p:nvPr/>
          </p:nvGrpSpPr>
          <p:grpSpPr>
            <a:xfrm>
              <a:off x="2746661" y="1684733"/>
              <a:ext cx="4438513" cy="894926"/>
              <a:chOff x="2496290" y="1684733"/>
              <a:chExt cx="4438513" cy="894926"/>
            </a:xfrm>
          </p:grpSpPr>
          <p:sp>
            <p:nvSpPr>
              <p:cNvPr id="188" name="TextBox 187">
                <a:extLst>
                  <a:ext uri="{FF2B5EF4-FFF2-40B4-BE49-F238E27FC236}">
                    <a16:creationId xmlns:a16="http://schemas.microsoft.com/office/drawing/2014/main" id="{3E81C802-25D4-47CF-BF03-F4FA9079B44A}"/>
                  </a:ext>
                </a:extLst>
              </p:cNvPr>
              <p:cNvSpPr txBox="1"/>
              <p:nvPr/>
            </p:nvSpPr>
            <p:spPr>
              <a:xfrm>
                <a:off x="2507177" y="1922858"/>
                <a:ext cx="4427626" cy="65680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8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The analytics solutions are generic (</a:t>
                </a:r>
                <a:r>
                  <a:rPr kumimoji="0" lang="en-US" sz="1080" b="1"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domain agnostic</a:t>
                </a:r>
                <a:r>
                  <a:rPr kumimoji="0" lang="en-US" sz="108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 modular (usable as a </a:t>
                </a:r>
                <a:r>
                  <a:rPr kumimoji="0" lang="en-US" sz="1080" b="1"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standalone product</a:t>
                </a:r>
                <a:r>
                  <a:rPr kumimoji="0" lang="en-US" sz="108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 and available via various deployment options (as a web-services, application). </a:t>
                </a:r>
              </a:p>
            </p:txBody>
          </p:sp>
          <p:sp>
            <p:nvSpPr>
              <p:cNvPr id="189" name="TextBox 188">
                <a:extLst>
                  <a:ext uri="{FF2B5EF4-FFF2-40B4-BE49-F238E27FC236}">
                    <a16:creationId xmlns:a16="http://schemas.microsoft.com/office/drawing/2014/main" id="{298C3AEE-EE12-4A6C-9EFB-AAC4BC505242}"/>
                  </a:ext>
                </a:extLst>
              </p:cNvPr>
              <p:cNvSpPr txBox="1"/>
              <p:nvPr/>
            </p:nvSpPr>
            <p:spPr>
              <a:xfrm>
                <a:off x="2496290" y="1684733"/>
                <a:ext cx="4252671" cy="3762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Modular, Generalizable and Comprehensive </a:t>
                </a:r>
              </a:p>
            </p:txBody>
          </p:sp>
        </p:grpSp>
        <p:pic>
          <p:nvPicPr>
            <p:cNvPr id="186" name="Picture 185">
              <a:extLst>
                <a:ext uri="{FF2B5EF4-FFF2-40B4-BE49-F238E27FC236}">
                  <a16:creationId xmlns:a16="http://schemas.microsoft.com/office/drawing/2014/main" id="{713F48B5-3DB4-48EE-BB78-AB3F2080F845}"/>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tretch>
              <a:fillRect/>
            </a:stretch>
          </p:blipFill>
          <p:spPr>
            <a:xfrm>
              <a:off x="2114452" y="1889460"/>
              <a:ext cx="570964" cy="570964"/>
            </a:xfrm>
            <a:prstGeom prst="rect">
              <a:avLst/>
            </a:prstGeom>
          </p:spPr>
        </p:pic>
      </p:grpSp>
      <p:grpSp>
        <p:nvGrpSpPr>
          <p:cNvPr id="190" name="Group 189">
            <a:extLst>
              <a:ext uri="{FF2B5EF4-FFF2-40B4-BE49-F238E27FC236}">
                <a16:creationId xmlns:a16="http://schemas.microsoft.com/office/drawing/2014/main" id="{1FC0C0C6-C5AD-4A17-8262-24049F54D6EB}"/>
              </a:ext>
            </a:extLst>
          </p:cNvPr>
          <p:cNvGrpSpPr/>
          <p:nvPr/>
        </p:nvGrpSpPr>
        <p:grpSpPr>
          <a:xfrm>
            <a:off x="5937316" y="2820221"/>
            <a:ext cx="5169428" cy="805176"/>
            <a:chOff x="2114452" y="1684733"/>
            <a:chExt cx="5295683" cy="894927"/>
          </a:xfrm>
        </p:grpSpPr>
        <p:grpSp>
          <p:nvGrpSpPr>
            <p:cNvPr id="191" name="Group 190">
              <a:extLst>
                <a:ext uri="{FF2B5EF4-FFF2-40B4-BE49-F238E27FC236}">
                  <a16:creationId xmlns:a16="http://schemas.microsoft.com/office/drawing/2014/main" id="{33179822-9572-43B1-9F13-229F999B5C6E}"/>
                </a:ext>
              </a:extLst>
            </p:cNvPr>
            <p:cNvGrpSpPr/>
            <p:nvPr/>
          </p:nvGrpSpPr>
          <p:grpSpPr>
            <a:xfrm>
              <a:off x="2746660" y="1684733"/>
              <a:ext cx="4663475" cy="894927"/>
              <a:chOff x="2496289" y="1684733"/>
              <a:chExt cx="4663475" cy="894927"/>
            </a:xfrm>
          </p:grpSpPr>
          <p:sp>
            <p:nvSpPr>
              <p:cNvPr id="194" name="TextBox 193">
                <a:extLst>
                  <a:ext uri="{FF2B5EF4-FFF2-40B4-BE49-F238E27FC236}">
                    <a16:creationId xmlns:a16="http://schemas.microsoft.com/office/drawing/2014/main" id="{B9E26238-78DB-4E47-B1FF-D34979DFCE67}"/>
                  </a:ext>
                </a:extLst>
              </p:cNvPr>
              <p:cNvSpPr txBox="1"/>
              <p:nvPr/>
            </p:nvSpPr>
            <p:spPr>
              <a:xfrm>
                <a:off x="2507178" y="1922859"/>
                <a:ext cx="3656546" cy="65680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8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A suite of scalable automated and </a:t>
                </a:r>
                <a:r>
                  <a:rPr kumimoji="0" lang="en-US" sz="1080" b="1"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on-demand</a:t>
                </a:r>
                <a:r>
                  <a:rPr kumimoji="0" lang="en-US" sz="108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 analytics tools and </a:t>
                </a:r>
                <a:r>
                  <a:rPr kumimoji="0" lang="en-US" sz="1080" b="1"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self-service </a:t>
                </a:r>
                <a:r>
                  <a:rPr kumimoji="0" lang="en-US" sz="1080" b="1" i="0" u="none" strike="noStrike" kern="1200" cap="none" spc="0" normalizeH="0" baseline="0" noProof="0" err="1">
                    <a:ln>
                      <a:noFill/>
                    </a:ln>
                    <a:solidFill>
                      <a:prstClr val="black">
                        <a:lumMod val="75000"/>
                        <a:lumOff val="25000"/>
                      </a:prstClr>
                    </a:solidFill>
                    <a:effectLst/>
                    <a:uLnTx/>
                    <a:uFillTx/>
                    <a:latin typeface="Tw Cen MT" panose="020B0602020104020603" pitchFamily="34" charset="0"/>
                    <a:ea typeface="+mn-ea"/>
                    <a:cs typeface="+mn-cs"/>
                  </a:rPr>
                  <a:t>AutoML</a:t>
                </a:r>
                <a:r>
                  <a:rPr kumimoji="0" lang="en-US" sz="108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 optimized for manufacturing data but </a:t>
                </a:r>
                <a:r>
                  <a:rPr kumimoji="0" lang="en-US" sz="1080" b="1"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also relevant to data from other domains</a:t>
                </a:r>
              </a:p>
            </p:txBody>
          </p:sp>
          <p:sp>
            <p:nvSpPr>
              <p:cNvPr id="195" name="TextBox 194">
                <a:extLst>
                  <a:ext uri="{FF2B5EF4-FFF2-40B4-BE49-F238E27FC236}">
                    <a16:creationId xmlns:a16="http://schemas.microsoft.com/office/drawing/2014/main" id="{9309514E-D69F-4B12-AA39-0FA24D22C812}"/>
                  </a:ext>
                </a:extLst>
              </p:cNvPr>
              <p:cNvSpPr txBox="1"/>
              <p:nvPr/>
            </p:nvSpPr>
            <p:spPr>
              <a:xfrm>
                <a:off x="2496289" y="1684733"/>
                <a:ext cx="4663475" cy="3762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Automated, On-Demand &amp; 3rdParty Analytics Tools</a:t>
                </a:r>
              </a:p>
            </p:txBody>
          </p:sp>
        </p:grpSp>
        <p:pic>
          <p:nvPicPr>
            <p:cNvPr id="192" name="Picture 191">
              <a:extLst>
                <a:ext uri="{FF2B5EF4-FFF2-40B4-BE49-F238E27FC236}">
                  <a16:creationId xmlns:a16="http://schemas.microsoft.com/office/drawing/2014/main" id="{E9C413EF-B648-48AC-865B-C4E4F0993B61}"/>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tretch>
              <a:fillRect/>
            </a:stretch>
          </p:blipFill>
          <p:spPr>
            <a:xfrm>
              <a:off x="2114452" y="1889460"/>
              <a:ext cx="570964" cy="570964"/>
            </a:xfrm>
            <a:prstGeom prst="rect">
              <a:avLst/>
            </a:prstGeom>
          </p:spPr>
        </p:pic>
      </p:grpSp>
      <p:sp>
        <p:nvSpPr>
          <p:cNvPr id="60" name="TextBox 59">
            <a:extLst>
              <a:ext uri="{FF2B5EF4-FFF2-40B4-BE49-F238E27FC236}">
                <a16:creationId xmlns:a16="http://schemas.microsoft.com/office/drawing/2014/main" id="{E19AF12A-FDE4-4685-8508-AE6B8AB940BE}"/>
              </a:ext>
            </a:extLst>
          </p:cNvPr>
          <p:cNvSpPr txBox="1"/>
          <p:nvPr/>
        </p:nvSpPr>
        <p:spPr>
          <a:xfrm>
            <a:off x="710538" y="1046653"/>
            <a:ext cx="9676856" cy="584775"/>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72B4D"/>
                </a:solidFill>
                <a:effectLst/>
                <a:uLnTx/>
                <a:uFillTx/>
                <a:latin typeface="Tw Cen MT" panose="020B0602020104020603" pitchFamily="34" charset="0"/>
                <a:ea typeface="+mn-ea"/>
                <a:cs typeface="+mn-cs"/>
              </a:rPr>
              <a:t>MAS provide users </a:t>
            </a:r>
            <a:r>
              <a:rPr kumimoji="0" lang="en-US" sz="1600" b="1" i="0" u="none" strike="noStrike" kern="1200" cap="none" spc="0" normalizeH="0" baseline="0" noProof="0">
                <a:ln>
                  <a:noFill/>
                </a:ln>
                <a:solidFill>
                  <a:srgbClr val="172B4D"/>
                </a:solidFill>
                <a:effectLst/>
                <a:uLnTx/>
                <a:uFillTx/>
                <a:latin typeface="Tw Cen MT" panose="020B0602020104020603" pitchFamily="34" charset="0"/>
                <a:ea typeface="+mn-ea"/>
                <a:cs typeface="+mn-cs"/>
              </a:rPr>
              <a:t>easy access to manufacturing data at scale </a:t>
            </a:r>
            <a:r>
              <a:rPr kumimoji="0" lang="en-US" sz="1600" b="0" i="0" u="none" strike="noStrike" kern="1200" cap="none" spc="0" normalizeH="0" baseline="0" noProof="0">
                <a:ln>
                  <a:noFill/>
                </a:ln>
                <a:solidFill>
                  <a:srgbClr val="172B4D"/>
                </a:solidFill>
                <a:effectLst/>
                <a:uLnTx/>
                <a:uFillTx/>
                <a:latin typeface="Tw Cen MT" panose="020B0602020104020603" pitchFamily="34" charset="0"/>
                <a:ea typeface="+mn-ea"/>
                <a:cs typeface="+mn-cs"/>
              </a:rPr>
              <a:t>and a </a:t>
            </a:r>
            <a:r>
              <a:rPr kumimoji="0" lang="en-US" sz="1600" b="1" i="0" u="none" strike="noStrike" kern="1200" cap="none" spc="0" normalizeH="0" baseline="0" noProof="0">
                <a:ln>
                  <a:noFill/>
                </a:ln>
                <a:solidFill>
                  <a:srgbClr val="172B4D"/>
                </a:solidFill>
                <a:effectLst/>
                <a:uLnTx/>
                <a:uFillTx/>
                <a:latin typeface="Tw Cen MT" panose="020B0602020104020603" pitchFamily="34" charset="0"/>
                <a:ea typeface="+mn-ea"/>
                <a:cs typeface="+mn-cs"/>
              </a:rPr>
              <a:t>comprehensive suite of analytics solutions</a:t>
            </a:r>
            <a:r>
              <a:rPr kumimoji="0" lang="en-US" sz="1600" b="0" i="0" u="none" strike="noStrike" kern="1200" cap="none" spc="0" normalizeH="0" baseline="0" noProof="0">
                <a:ln>
                  <a:noFill/>
                </a:ln>
                <a:solidFill>
                  <a:srgbClr val="172B4D"/>
                </a:solidFill>
                <a:effectLst/>
                <a:uLnTx/>
                <a:uFillTx/>
                <a:latin typeface="Tw Cen MT" panose="020B0602020104020603" pitchFamily="34" charset="0"/>
                <a:ea typeface="+mn-ea"/>
                <a:cs typeface="+mn-cs"/>
              </a:rPr>
              <a:t> to automatically </a:t>
            </a:r>
            <a:r>
              <a:rPr kumimoji="0" lang="en-US" sz="1600" b="1" i="0" u="none" strike="noStrike" kern="1200" cap="none" spc="0" normalizeH="0" baseline="0" noProof="0">
                <a:ln>
                  <a:noFill/>
                </a:ln>
                <a:solidFill>
                  <a:srgbClr val="172B4D"/>
                </a:solidFill>
                <a:effectLst/>
                <a:uLnTx/>
                <a:uFillTx/>
                <a:latin typeface="Tw Cen MT" panose="020B0602020104020603" pitchFamily="34" charset="0"/>
                <a:ea typeface="+mn-ea"/>
                <a:cs typeface="+mn-cs"/>
              </a:rPr>
              <a:t>detect, diagnose, predict, and prescribe solutions </a:t>
            </a:r>
            <a:r>
              <a:rPr kumimoji="0" lang="en-US" sz="1600" b="0" i="0" u="none" strike="noStrike" kern="1200" cap="none" spc="0" normalizeH="0" baseline="0" noProof="0">
                <a:ln>
                  <a:noFill/>
                </a:ln>
                <a:solidFill>
                  <a:srgbClr val="172B4D"/>
                </a:solidFill>
                <a:effectLst/>
                <a:uLnTx/>
                <a:uFillTx/>
                <a:latin typeface="Tw Cen MT" panose="020B0602020104020603" pitchFamily="34" charset="0"/>
                <a:ea typeface="+mn-ea"/>
                <a:cs typeface="+mn-cs"/>
              </a:rPr>
              <a:t>for manufacturing related inefficiencies.</a:t>
            </a:r>
            <a:endParaRPr kumimoji="0" lang="en-US" sz="1600" b="0" i="0" u="none" strike="noStrike" kern="1200" cap="none" spc="0" normalizeH="0" baseline="0" noProof="0">
              <a:ln>
                <a:noFill/>
              </a:ln>
              <a:solidFill>
                <a:prstClr val="black"/>
              </a:solidFill>
              <a:effectLst/>
              <a:uLnTx/>
              <a:uFillTx/>
              <a:latin typeface="Tw Cen MT" panose="020B0602020104020603" pitchFamily="34" charset="0"/>
              <a:ea typeface="+mn-ea"/>
              <a:cs typeface="+mn-cs"/>
            </a:endParaRPr>
          </a:p>
        </p:txBody>
      </p:sp>
      <p:sp>
        <p:nvSpPr>
          <p:cNvPr id="7" name="Title 1">
            <a:extLst>
              <a:ext uri="{FF2B5EF4-FFF2-40B4-BE49-F238E27FC236}">
                <a16:creationId xmlns:a16="http://schemas.microsoft.com/office/drawing/2014/main" id="{1C34C657-C33A-C246-0C3E-81FBAB8FDA0E}"/>
              </a:ext>
            </a:extLst>
          </p:cNvPr>
          <p:cNvSpPr>
            <a:spLocks noGrp="1"/>
          </p:cNvSpPr>
          <p:nvPr>
            <p:ph type="title"/>
          </p:nvPr>
        </p:nvSpPr>
        <p:spPr>
          <a:xfrm>
            <a:off x="205199" y="648000"/>
            <a:ext cx="10558800" cy="388800"/>
          </a:xfrm>
        </p:spPr>
        <p:txBody>
          <a:bodyPr lIns="0" tIns="0" rIns="0" bIns="0"/>
          <a:lstStyle/>
          <a:p>
            <a:r>
              <a:rPr lang="en-US" sz="2000"/>
              <a:t>Development</a:t>
            </a:r>
            <a:endParaRPr lang="de-DE" sz="2000"/>
          </a:p>
        </p:txBody>
      </p:sp>
      <p:pic>
        <p:nvPicPr>
          <p:cNvPr id="15" name="Picture 14">
            <a:extLst>
              <a:ext uri="{FF2B5EF4-FFF2-40B4-BE49-F238E27FC236}">
                <a16:creationId xmlns:a16="http://schemas.microsoft.com/office/drawing/2014/main" id="{0B6A3189-B15A-4ADD-9B77-B726BEEDE349}"/>
              </a:ext>
            </a:extLst>
          </p:cNvPr>
          <p:cNvPicPr>
            <a:picLocks noChangeAspect="1"/>
          </p:cNvPicPr>
          <p:nvPr/>
        </p:nvPicPr>
        <p:blipFill>
          <a:blip r:embed="rId7"/>
          <a:stretch>
            <a:fillRect/>
          </a:stretch>
        </p:blipFill>
        <p:spPr>
          <a:xfrm>
            <a:off x="-1" y="-7910"/>
            <a:ext cx="1368495" cy="515198"/>
          </a:xfrm>
          <a:prstGeom prst="rect">
            <a:avLst/>
          </a:prstGeom>
        </p:spPr>
      </p:pic>
    </p:spTree>
    <p:extLst>
      <p:ext uri="{BB962C8B-B14F-4D97-AF65-F5344CB8AC3E}">
        <p14:creationId xmlns:p14="http://schemas.microsoft.com/office/powerpoint/2010/main" val="3033262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500"/>
                                        <p:tgtEl>
                                          <p:spTgt spid="184"/>
                                        </p:tgtEl>
                                      </p:cBhvr>
                                    </p:animEffect>
                                  </p:childTnLst>
                                </p:cTn>
                              </p:par>
                              <p:par>
                                <p:cTn id="11" presetID="10" presetClass="entr" presetSubtype="0" fill="hold"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0D779-7B90-4ED3-BB50-BB41A8A64B8F}"/>
              </a:ext>
            </a:extLst>
          </p:cNvPr>
          <p:cNvSpPr>
            <a:spLocks noGrp="1"/>
          </p:cNvSpPr>
          <p:nvPr>
            <p:ph type="title"/>
          </p:nvPr>
        </p:nvSpPr>
        <p:spPr>
          <a:xfrm>
            <a:off x="205199" y="648000"/>
            <a:ext cx="10558800" cy="388800"/>
          </a:xfrm>
        </p:spPr>
        <p:txBody>
          <a:bodyPr lIns="0" tIns="0" rIns="0" bIns="0"/>
          <a:lstStyle/>
          <a:p>
            <a:r>
              <a:rPr lang="en-US" sz="2000"/>
              <a:t>DaaS - </a:t>
            </a:r>
            <a:r>
              <a:rPr lang="de-DE" sz="2000"/>
              <a:t>Data </a:t>
            </a:r>
            <a:r>
              <a:rPr lang="de-DE" sz="2000" err="1"/>
              <a:t>as</a:t>
            </a:r>
            <a:r>
              <a:rPr lang="de-DE" sz="2000"/>
              <a:t> a Service | </a:t>
            </a:r>
            <a:r>
              <a:rPr lang="en-US" sz="2000"/>
              <a:t>Overview</a:t>
            </a:r>
            <a:endParaRPr lang="de-DE" sz="2000"/>
          </a:p>
        </p:txBody>
      </p:sp>
      <p:sp>
        <p:nvSpPr>
          <p:cNvPr id="5" name="Foliennummernplatzhalter 4">
            <a:extLst>
              <a:ext uri="{FF2B5EF4-FFF2-40B4-BE49-F238E27FC236}">
                <a16:creationId xmlns:a16="http://schemas.microsoft.com/office/drawing/2014/main" id="{9D9F8D24-B40F-4E61-90E2-F08695EE3D80}"/>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120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1">
              <a:ln>
                <a:noFill/>
              </a:ln>
              <a:solidFill>
                <a:srgbClr val="999FA6"/>
              </a:solidFill>
              <a:effectLst/>
              <a:uLnTx/>
              <a:uFillTx/>
              <a:latin typeface="Bosch Office Sans"/>
              <a:ea typeface="+mn-ea"/>
              <a:cs typeface="+mn-cs"/>
            </a:endParaRPr>
          </a:p>
        </p:txBody>
      </p:sp>
      <p:sp>
        <p:nvSpPr>
          <p:cNvPr id="7" name="Rectangle 18">
            <a:extLst>
              <a:ext uri="{FF2B5EF4-FFF2-40B4-BE49-F238E27FC236}">
                <a16:creationId xmlns:a16="http://schemas.microsoft.com/office/drawing/2014/main" id="{9CC6A9AF-C733-DFAA-FE9A-EC2F887D83FF}"/>
              </a:ext>
            </a:extLst>
          </p:cNvPr>
          <p:cNvSpPr/>
          <p:nvPr/>
        </p:nvSpPr>
        <p:spPr>
          <a:xfrm>
            <a:off x="205199" y="1369684"/>
            <a:ext cx="4464168" cy="3549690"/>
          </a:xfrm>
          <a:prstGeom prst="rect">
            <a:avLst/>
          </a:prstGeom>
        </p:spPr>
        <p:txBody>
          <a:bodyPr wrap="square" lIns="0" tIns="0" rIns="0" bIns="0">
            <a:spAutoFit/>
          </a:bodyPr>
          <a:lstStyle/>
          <a:p>
            <a:pPr marL="0" marR="0" lvl="0" indent="0" algn="l" defTabSz="914333" rtl="0" eaLnBrk="1" fontAlgn="base"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Data warehouse solution that enables self exploration and analysis of data at scale</a:t>
            </a:r>
          </a:p>
          <a:p>
            <a:pPr marL="0" marR="0" lvl="0" indent="0" algn="l" defTabSz="914333" rtl="0" eaLnBrk="1" fontAlgn="base" latinLnBrk="0" hangingPunct="1">
              <a:lnSpc>
                <a:spcPct val="100000"/>
              </a:lnSpc>
              <a:spcBef>
                <a:spcPts val="0"/>
              </a:spcBef>
              <a:spcAft>
                <a:spcPts val="40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endParaRPr>
          </a:p>
          <a:p>
            <a:pPr marL="0" marR="0" lvl="0" indent="0" algn="l" defTabSz="914333" rtl="0" eaLnBrk="1" fontAlgn="base"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Because each production area has individual needs and data structures, MAS makes the option available to access data captured with the MAS data pipeline</a:t>
            </a:r>
          </a:p>
          <a:p>
            <a:pPr marL="0" marR="0" lvl="0" indent="0" algn="l" defTabSz="914333" rtl="0" eaLnBrk="1" fontAlgn="base" latinLnBrk="0" hangingPunct="1">
              <a:lnSpc>
                <a:spcPct val="100000"/>
              </a:lnSpc>
              <a:spcBef>
                <a:spcPts val="0"/>
              </a:spcBef>
              <a:spcAft>
                <a:spcPts val="40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endParaRPr>
          </a:p>
          <a:p>
            <a:pPr marL="0" marR="0" lvl="0" indent="0" algn="l" defTabSz="914333" rtl="0" eaLnBrk="1" fontAlgn="base"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There is no need to build your own data warehouse; you can access the data already collected for MAS</a:t>
            </a:r>
          </a:p>
          <a:p>
            <a:pPr marL="0" marR="0" lvl="0" indent="0" algn="l" defTabSz="914333" rtl="0" eaLnBrk="1" fontAlgn="base" latinLnBrk="0" hangingPunct="1">
              <a:lnSpc>
                <a:spcPct val="100000"/>
              </a:lnSpc>
              <a:spcBef>
                <a:spcPts val="0"/>
              </a:spcBef>
              <a:spcAft>
                <a:spcPts val="400"/>
              </a:spcAft>
              <a:buClrTx/>
              <a:buSzTx/>
              <a:buFontTx/>
              <a:buNone/>
              <a:tabLst/>
              <a:defRPr/>
            </a:pPr>
            <a:endParaRPr kumimoji="0" lang="de-DE"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endParaRPr>
          </a:p>
          <a:p>
            <a:pPr marL="0" marR="0" lvl="0" indent="0" algn="l" defTabSz="914333" rtl="0" eaLnBrk="1" fontAlgn="base"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Two Options to use Data as a Service </a:t>
            </a:r>
          </a:p>
          <a:p>
            <a:pPr marL="400050" marR="0" lvl="0" indent="-171450" algn="l" defTabSz="914333" rtl="0" eaLnBrk="1" fontAlgn="base" latinLnBrk="0" hangingPunct="1">
              <a:lnSpc>
                <a:spcPct val="100000"/>
              </a:lnSpc>
              <a:spcBef>
                <a:spcPts val="0"/>
              </a:spcBef>
              <a:spcAft>
                <a:spcPts val="40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Use a </a:t>
            </a:r>
            <a:r>
              <a:rPr kumimoji="0" lang="en-US" sz="1200" b="1"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custom data extract</a:t>
            </a: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 in which the data is focused at a particular station. MAS processes the data; you create the visualization directly on the server</a:t>
            </a:r>
          </a:p>
          <a:p>
            <a:pPr marL="400050" marR="0" lvl="0" indent="-171450" algn="l" defTabSz="914333" rtl="0" eaLnBrk="1" fontAlgn="base" latinLnBrk="0" hangingPunct="1">
              <a:lnSpc>
                <a:spcPct val="100000"/>
              </a:lnSpc>
              <a:spcBef>
                <a:spcPts val="0"/>
              </a:spcBef>
              <a:spcAft>
                <a:spcPts val="40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Connect directly to the Impala Tables via Tableau Desktop or </a:t>
            </a:r>
            <a:r>
              <a:rPr kumimoji="0" lang="en-US" sz="1200" b="0" i="0" u="none" strike="noStrike" kern="1200" cap="none" spc="0" normalizeH="0" baseline="0" noProof="0" err="1">
                <a:ln>
                  <a:noFill/>
                </a:ln>
                <a:solidFill>
                  <a:prstClr val="black">
                    <a:lumMod val="75000"/>
                    <a:lumOff val="25000"/>
                  </a:prstClr>
                </a:solidFill>
                <a:effectLst/>
                <a:uLnTx/>
                <a:uFillTx/>
                <a:latin typeface="Tw Cen MT" panose="020B0602020104020603" pitchFamily="34" charset="0"/>
                <a:ea typeface="+mn-ea"/>
                <a:cs typeface="+mn-cs"/>
              </a:rPr>
              <a:t>PowerBI</a:t>
            </a: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 in which you can create more complicated visualizations with relatively unprocessed data</a:t>
            </a:r>
          </a:p>
        </p:txBody>
      </p:sp>
      <p:pic>
        <p:nvPicPr>
          <p:cNvPr id="15" name="Picture 14">
            <a:extLst>
              <a:ext uri="{FF2B5EF4-FFF2-40B4-BE49-F238E27FC236}">
                <a16:creationId xmlns:a16="http://schemas.microsoft.com/office/drawing/2014/main" id="{D5A62A67-7AFE-67D9-B429-4B144D0C0D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5835" y="1420525"/>
            <a:ext cx="5818164" cy="3094551"/>
          </a:xfrm>
          <a:prstGeom prst="rect">
            <a:avLst/>
          </a:prstGeom>
          <a:ln>
            <a:noFill/>
          </a:ln>
        </p:spPr>
      </p:pic>
      <p:pic>
        <p:nvPicPr>
          <p:cNvPr id="10" name="Picture 9">
            <a:extLst>
              <a:ext uri="{FF2B5EF4-FFF2-40B4-BE49-F238E27FC236}">
                <a16:creationId xmlns:a16="http://schemas.microsoft.com/office/drawing/2014/main" id="{DFC0A14C-142C-7610-3EF3-22948FE5AE0A}"/>
              </a:ext>
            </a:extLst>
          </p:cNvPr>
          <p:cNvPicPr>
            <a:picLocks noChangeAspect="1"/>
          </p:cNvPicPr>
          <p:nvPr/>
        </p:nvPicPr>
        <p:blipFill>
          <a:blip r:embed="rId5"/>
          <a:stretch>
            <a:fillRect/>
          </a:stretch>
        </p:blipFill>
        <p:spPr>
          <a:xfrm>
            <a:off x="-1" y="-7910"/>
            <a:ext cx="1368495" cy="515198"/>
          </a:xfrm>
          <a:prstGeom prst="rect">
            <a:avLst/>
          </a:prstGeom>
        </p:spPr>
      </p:pic>
    </p:spTree>
    <p:custDataLst>
      <p:tags r:id="rId1"/>
    </p:custDataLst>
    <p:extLst>
      <p:ext uri="{BB962C8B-B14F-4D97-AF65-F5344CB8AC3E}">
        <p14:creationId xmlns:p14="http://schemas.microsoft.com/office/powerpoint/2010/main" val="1576109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0D779-7B90-4ED3-BB50-BB41A8A64B8F}"/>
              </a:ext>
            </a:extLst>
          </p:cNvPr>
          <p:cNvSpPr>
            <a:spLocks noGrp="1"/>
          </p:cNvSpPr>
          <p:nvPr>
            <p:ph type="title"/>
          </p:nvPr>
        </p:nvSpPr>
        <p:spPr>
          <a:xfrm>
            <a:off x="205199" y="648000"/>
            <a:ext cx="10558800" cy="388800"/>
          </a:xfrm>
        </p:spPr>
        <p:txBody>
          <a:bodyPr lIns="0" tIns="0" rIns="0" bIns="0"/>
          <a:lstStyle/>
          <a:p>
            <a:r>
              <a:rPr lang="en-US" sz="2000"/>
              <a:t>DaaS - </a:t>
            </a:r>
            <a:r>
              <a:rPr lang="de-DE" sz="2000"/>
              <a:t>Data </a:t>
            </a:r>
            <a:r>
              <a:rPr lang="de-DE" sz="2000" err="1"/>
              <a:t>as</a:t>
            </a:r>
            <a:r>
              <a:rPr lang="de-DE" sz="2000"/>
              <a:t> a Service | </a:t>
            </a:r>
            <a:r>
              <a:rPr lang="en-US" sz="2000"/>
              <a:t>Use Case @ </a:t>
            </a:r>
            <a:r>
              <a:rPr lang="en-US" sz="2000" err="1"/>
              <a:t>SgmP</a:t>
            </a:r>
            <a:r>
              <a:rPr lang="en-US" sz="2000"/>
              <a:t> (AS)</a:t>
            </a:r>
            <a:endParaRPr lang="de-DE" sz="2000"/>
          </a:p>
        </p:txBody>
      </p:sp>
      <p:sp>
        <p:nvSpPr>
          <p:cNvPr id="5" name="Foliennummernplatzhalter 4">
            <a:extLst>
              <a:ext uri="{FF2B5EF4-FFF2-40B4-BE49-F238E27FC236}">
                <a16:creationId xmlns:a16="http://schemas.microsoft.com/office/drawing/2014/main" id="{9D9F8D24-B40F-4E61-90E2-F08695EE3D80}"/>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120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1">
              <a:ln>
                <a:noFill/>
              </a:ln>
              <a:solidFill>
                <a:srgbClr val="999FA6"/>
              </a:solidFill>
              <a:effectLst/>
              <a:uLnTx/>
              <a:uFillTx/>
              <a:latin typeface="Bosch Office Sans"/>
              <a:ea typeface="+mn-ea"/>
              <a:cs typeface="+mn-cs"/>
            </a:endParaRPr>
          </a:p>
        </p:txBody>
      </p:sp>
      <p:sp>
        <p:nvSpPr>
          <p:cNvPr id="48" name="TextBox 47">
            <a:extLst>
              <a:ext uri="{FF2B5EF4-FFF2-40B4-BE49-F238E27FC236}">
                <a16:creationId xmlns:a16="http://schemas.microsoft.com/office/drawing/2014/main" id="{52C7C72A-4C5B-660B-B8F7-42E84C4E2A6E}"/>
              </a:ext>
            </a:extLst>
          </p:cNvPr>
          <p:cNvSpPr txBox="1"/>
          <p:nvPr/>
        </p:nvSpPr>
        <p:spPr>
          <a:xfrm>
            <a:off x="205199" y="1076555"/>
            <a:ext cx="5629739" cy="1754326"/>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Problem: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One Volvo SPA steering gear failed after 26.000 km in the field. A noise was coming from the gear and the steering function was blocked in the right direction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Root Cause: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The issue was caused by an extra screw in the KGT area due to an assembly error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Impact: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Saving ~8.4 Million Euro in recall cost</a:t>
            </a:r>
          </a:p>
        </p:txBody>
      </p:sp>
      <p:pic>
        <p:nvPicPr>
          <p:cNvPr id="51" name="Picture 50">
            <a:extLst>
              <a:ext uri="{FF2B5EF4-FFF2-40B4-BE49-F238E27FC236}">
                <a16:creationId xmlns:a16="http://schemas.microsoft.com/office/drawing/2014/main" id="{14F6B596-AA60-67D7-DFEC-D78F11B5AD3A}"/>
              </a:ext>
            </a:extLst>
          </p:cNvPr>
          <p:cNvPicPr>
            <a:picLocks noChangeAspect="1"/>
          </p:cNvPicPr>
          <p:nvPr/>
        </p:nvPicPr>
        <p:blipFill rotWithShape="1">
          <a:blip r:embed="rId4"/>
          <a:srcRect l="-200" t="765" r="42364" b="15582"/>
          <a:stretch/>
        </p:blipFill>
        <p:spPr>
          <a:xfrm rot="16200000">
            <a:off x="7300929" y="2792447"/>
            <a:ext cx="2545087" cy="2758827"/>
          </a:xfrm>
          <a:prstGeom prst="rect">
            <a:avLst/>
          </a:prstGeom>
          <a:ln>
            <a:noFill/>
          </a:ln>
        </p:spPr>
      </p:pic>
      <p:sp>
        <p:nvSpPr>
          <p:cNvPr id="52" name="Oval 51">
            <a:extLst>
              <a:ext uri="{FF2B5EF4-FFF2-40B4-BE49-F238E27FC236}">
                <a16:creationId xmlns:a16="http://schemas.microsoft.com/office/drawing/2014/main" id="{6835A4D3-07DE-98E3-044A-C95E15B1F19F}"/>
              </a:ext>
            </a:extLst>
          </p:cNvPr>
          <p:cNvSpPr/>
          <p:nvPr/>
        </p:nvSpPr>
        <p:spPr>
          <a:xfrm>
            <a:off x="8828802" y="4372783"/>
            <a:ext cx="825371" cy="614357"/>
          </a:xfrm>
          <a:prstGeom prst="ellipse">
            <a:avLst/>
          </a:prstGeom>
          <a:noFill/>
          <a:ln w="9525" cap="flat" cmpd="sng" algn="ctr">
            <a:solidFill>
              <a:srgbClr val="ED0007"/>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6" name="Picture 5">
            <a:extLst>
              <a:ext uri="{FF2B5EF4-FFF2-40B4-BE49-F238E27FC236}">
                <a16:creationId xmlns:a16="http://schemas.microsoft.com/office/drawing/2014/main" id="{5959DB81-EEA7-6BA7-17B4-997BDD6470BC}"/>
              </a:ext>
            </a:extLst>
          </p:cNvPr>
          <p:cNvPicPr>
            <a:picLocks noChangeAspect="1"/>
          </p:cNvPicPr>
          <p:nvPr/>
        </p:nvPicPr>
        <p:blipFill>
          <a:blip r:embed="rId5"/>
          <a:stretch>
            <a:fillRect/>
          </a:stretch>
        </p:blipFill>
        <p:spPr>
          <a:xfrm>
            <a:off x="205199" y="2899316"/>
            <a:ext cx="4748143" cy="2621812"/>
          </a:xfrm>
          <a:prstGeom prst="rect">
            <a:avLst/>
          </a:prstGeom>
        </p:spPr>
      </p:pic>
      <p:pic>
        <p:nvPicPr>
          <p:cNvPr id="9" name="Picture 8">
            <a:extLst>
              <a:ext uri="{FF2B5EF4-FFF2-40B4-BE49-F238E27FC236}">
                <a16:creationId xmlns:a16="http://schemas.microsoft.com/office/drawing/2014/main" id="{637EE90B-6D59-D76C-E22B-ED158C89629A}"/>
              </a:ext>
            </a:extLst>
          </p:cNvPr>
          <p:cNvPicPr>
            <a:picLocks noChangeAspect="1"/>
          </p:cNvPicPr>
          <p:nvPr/>
        </p:nvPicPr>
        <p:blipFill>
          <a:blip r:embed="rId6"/>
          <a:stretch>
            <a:fillRect/>
          </a:stretch>
        </p:blipFill>
        <p:spPr>
          <a:xfrm>
            <a:off x="-1" y="-7910"/>
            <a:ext cx="1368495" cy="515198"/>
          </a:xfrm>
          <a:prstGeom prst="rect">
            <a:avLst/>
          </a:prstGeom>
        </p:spPr>
      </p:pic>
    </p:spTree>
    <p:custDataLst>
      <p:tags r:id="rId1"/>
    </p:custDataLst>
    <p:extLst>
      <p:ext uri="{BB962C8B-B14F-4D97-AF65-F5344CB8AC3E}">
        <p14:creationId xmlns:p14="http://schemas.microsoft.com/office/powerpoint/2010/main" val="2932436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0D779-7B90-4ED3-BB50-BB41A8A64B8F}"/>
              </a:ext>
            </a:extLst>
          </p:cNvPr>
          <p:cNvSpPr>
            <a:spLocks noGrp="1"/>
          </p:cNvSpPr>
          <p:nvPr>
            <p:ph type="title"/>
          </p:nvPr>
        </p:nvSpPr>
        <p:spPr>
          <a:xfrm>
            <a:off x="205199" y="648000"/>
            <a:ext cx="10558800" cy="388800"/>
          </a:xfrm>
        </p:spPr>
        <p:txBody>
          <a:bodyPr lIns="0" tIns="0" rIns="0" bIns="0"/>
          <a:lstStyle/>
          <a:p>
            <a:r>
              <a:rPr lang="en-US" sz="2000">
                <a:latin typeface="+mj-lt"/>
              </a:rPr>
              <a:t>ADE - Anomaly Detection Engine | </a:t>
            </a:r>
            <a:r>
              <a:rPr lang="en-US" sz="2000"/>
              <a:t>Overview</a:t>
            </a:r>
          </a:p>
        </p:txBody>
      </p:sp>
      <p:sp>
        <p:nvSpPr>
          <p:cNvPr id="5" name="Foliennummernplatzhalter 4">
            <a:extLst>
              <a:ext uri="{FF2B5EF4-FFF2-40B4-BE49-F238E27FC236}">
                <a16:creationId xmlns:a16="http://schemas.microsoft.com/office/drawing/2014/main" id="{9D9F8D24-B40F-4E61-90E2-F08695EE3D80}"/>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120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1">
              <a:ln>
                <a:noFill/>
              </a:ln>
              <a:solidFill>
                <a:srgbClr val="999FA6"/>
              </a:solidFill>
              <a:effectLst/>
              <a:uLnTx/>
              <a:uFillTx/>
              <a:latin typeface="Bosch Office Sans"/>
              <a:ea typeface="+mn-ea"/>
              <a:cs typeface="+mn-cs"/>
            </a:endParaRPr>
          </a:p>
        </p:txBody>
      </p:sp>
      <p:sp>
        <p:nvSpPr>
          <p:cNvPr id="9" name="TextBox 8">
            <a:extLst>
              <a:ext uri="{FF2B5EF4-FFF2-40B4-BE49-F238E27FC236}">
                <a16:creationId xmlns:a16="http://schemas.microsoft.com/office/drawing/2014/main" id="{6CF063D2-FFCF-EB81-1D0C-5EF9F4F91753}"/>
              </a:ext>
            </a:extLst>
          </p:cNvPr>
          <p:cNvSpPr txBox="1"/>
          <p:nvPr/>
        </p:nvSpPr>
        <p:spPr>
          <a:xfrm>
            <a:off x="205199" y="1213119"/>
            <a:ext cx="4305294" cy="2657138"/>
          </a:xfrm>
          <a:prstGeom prst="rect">
            <a:avLst/>
          </a:prstGeom>
        </p:spPr>
        <p:txBody>
          <a:bodyPr wrap="square" lIns="0" tIns="0" rIns="0" bIns="0">
            <a:spAutoFit/>
          </a:bodyPr>
          <a:lstStyle>
            <a:defPPr>
              <a:defRPr lang="de-DE"/>
            </a:defPPr>
            <a:lvl1pPr defTabSz="914333">
              <a:spcBef>
                <a:spcPts val="0"/>
              </a:spcBef>
              <a:spcAft>
                <a:spcPts val="400"/>
              </a:spcAft>
              <a:defRPr sz="1200">
                <a:solidFill>
                  <a:schemeClr val="tx1">
                    <a:lumMod val="75000"/>
                    <a:lumOff val="25000"/>
                  </a:schemeClr>
                </a:solidFill>
                <a:latin typeface="Tw Cen MT" panose="020B0602020104020603" pitchFamily="34" charset="0"/>
              </a:defRPr>
            </a:lvl1pPr>
          </a:lstStyle>
          <a:p>
            <a:pPr marL="0" marR="0" lvl="0" indent="0" algn="l" defTabSz="914333" rtl="0" eaLnBrk="1" fontAlgn="base"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Real time detection and prediction of anomalies and adapting to user feedback</a:t>
            </a:r>
          </a:p>
          <a:p>
            <a:pPr marL="0" marR="0" lvl="0" indent="0" algn="l" defTabSz="914333" rtl="0" eaLnBrk="1" fontAlgn="base" latinLnBrk="0" hangingPunct="1">
              <a:lnSpc>
                <a:spcPct val="100000"/>
              </a:lnSpc>
              <a:spcBef>
                <a:spcPts val="0"/>
              </a:spcBef>
              <a:spcAft>
                <a:spcPts val="40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endParaRPr>
          </a:p>
          <a:p>
            <a:pPr marL="0" marR="0" lvl="0" indent="0" algn="l" defTabSz="914333" rtl="0" eaLnBrk="1" fontAlgn="base"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ADE uses AI and machine learning algorithms to monitor the production processes in real-time. ADE collects the data from MES (production line) and analyzes it using advanced statistical techniques to identify any anomalies or deviations.</a:t>
            </a:r>
          </a:p>
          <a:p>
            <a:pPr marL="0" marR="0" lvl="0" indent="0" algn="l" defTabSz="914333" rtl="0" eaLnBrk="1" fontAlgn="base" latinLnBrk="0" hangingPunct="1">
              <a:lnSpc>
                <a:spcPct val="100000"/>
              </a:lnSpc>
              <a:spcBef>
                <a:spcPts val="0"/>
              </a:spcBef>
              <a:spcAft>
                <a:spcPts val="40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endParaRPr>
          </a:p>
          <a:p>
            <a:pPr marL="0" marR="0" lvl="0" indent="0" algn="l" defTabSz="914333" rtl="0" eaLnBrk="1" fontAlgn="base"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Once the anomaly is detected, ADE automatically notifies the relevant users, allowing them to take immediate action. This could involve stopping the production line, making adjustments to the process or carrying out maintenance work.</a:t>
            </a:r>
          </a:p>
          <a:p>
            <a:pPr marL="0" marR="0" lvl="0" indent="0" algn="l" defTabSz="914333" rtl="0" eaLnBrk="1" fontAlgn="base" latinLnBrk="0" hangingPunct="1">
              <a:lnSpc>
                <a:spcPct val="100000"/>
              </a:lnSpc>
              <a:spcBef>
                <a:spcPts val="0"/>
              </a:spcBef>
              <a:spcAft>
                <a:spcPts val="40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endParaRPr>
          </a:p>
        </p:txBody>
      </p:sp>
      <p:pic>
        <p:nvPicPr>
          <p:cNvPr id="10" name="Picture 9">
            <a:extLst>
              <a:ext uri="{FF2B5EF4-FFF2-40B4-BE49-F238E27FC236}">
                <a16:creationId xmlns:a16="http://schemas.microsoft.com/office/drawing/2014/main" id="{328CE1A4-D6CC-1F6C-E767-04138065057D}"/>
              </a:ext>
            </a:extLst>
          </p:cNvPr>
          <p:cNvPicPr>
            <a:picLocks noChangeAspect="1"/>
          </p:cNvPicPr>
          <p:nvPr/>
        </p:nvPicPr>
        <p:blipFill>
          <a:blip r:embed="rId4"/>
          <a:stretch>
            <a:fillRect/>
          </a:stretch>
        </p:blipFill>
        <p:spPr>
          <a:xfrm>
            <a:off x="-1" y="-7910"/>
            <a:ext cx="1368495" cy="515198"/>
          </a:xfrm>
          <a:prstGeom prst="rect">
            <a:avLst/>
          </a:prstGeom>
        </p:spPr>
      </p:pic>
      <p:pic>
        <p:nvPicPr>
          <p:cNvPr id="7" name="Picture 6">
            <a:extLst>
              <a:ext uri="{FF2B5EF4-FFF2-40B4-BE49-F238E27FC236}">
                <a16:creationId xmlns:a16="http://schemas.microsoft.com/office/drawing/2014/main" id="{B1453961-F94A-4EAC-3B98-D909A188A665}"/>
              </a:ext>
            </a:extLst>
          </p:cNvPr>
          <p:cNvPicPr>
            <a:picLocks noChangeAspect="1"/>
          </p:cNvPicPr>
          <p:nvPr/>
        </p:nvPicPr>
        <p:blipFill>
          <a:blip r:embed="rId5"/>
          <a:stretch>
            <a:fillRect/>
          </a:stretch>
        </p:blipFill>
        <p:spPr>
          <a:xfrm>
            <a:off x="4621007" y="1213119"/>
            <a:ext cx="6296760" cy="2401559"/>
          </a:xfrm>
          <a:prstGeom prst="rect">
            <a:avLst/>
          </a:prstGeom>
        </p:spPr>
      </p:pic>
    </p:spTree>
    <p:custDataLst>
      <p:tags r:id="rId1"/>
    </p:custDataLst>
    <p:extLst>
      <p:ext uri="{BB962C8B-B14F-4D97-AF65-F5344CB8AC3E}">
        <p14:creationId xmlns:p14="http://schemas.microsoft.com/office/powerpoint/2010/main" val="3467309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0D779-7B90-4ED3-BB50-BB41A8A64B8F}"/>
              </a:ext>
            </a:extLst>
          </p:cNvPr>
          <p:cNvSpPr>
            <a:spLocks noGrp="1"/>
          </p:cNvSpPr>
          <p:nvPr>
            <p:ph type="title"/>
          </p:nvPr>
        </p:nvSpPr>
        <p:spPr>
          <a:xfrm>
            <a:off x="205412" y="483053"/>
            <a:ext cx="10558800" cy="388800"/>
          </a:xfrm>
        </p:spPr>
        <p:txBody>
          <a:bodyPr lIns="0" tIns="0" rIns="0" bIns="0"/>
          <a:lstStyle/>
          <a:p>
            <a:r>
              <a:rPr lang="en-US" sz="2000">
                <a:latin typeface="+mj-lt"/>
              </a:rPr>
              <a:t>ADE - Anomaly Detection Engine | </a:t>
            </a:r>
            <a:r>
              <a:rPr lang="en-US" sz="2000"/>
              <a:t>Use Case @ </a:t>
            </a:r>
            <a:r>
              <a:rPr lang="en-US" sz="2000" err="1"/>
              <a:t>BaP</a:t>
            </a:r>
            <a:r>
              <a:rPr lang="en-US" sz="2000"/>
              <a:t> (PS)</a:t>
            </a:r>
            <a:endParaRPr lang="de-DE" sz="2000"/>
          </a:p>
        </p:txBody>
      </p:sp>
      <p:sp>
        <p:nvSpPr>
          <p:cNvPr id="5" name="Foliennummernplatzhalter 4">
            <a:extLst>
              <a:ext uri="{FF2B5EF4-FFF2-40B4-BE49-F238E27FC236}">
                <a16:creationId xmlns:a16="http://schemas.microsoft.com/office/drawing/2014/main" id="{9D9F8D24-B40F-4E61-90E2-F08695EE3D80}"/>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120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1">
              <a:ln>
                <a:noFill/>
              </a:ln>
              <a:solidFill>
                <a:srgbClr val="999FA6"/>
              </a:solidFill>
              <a:effectLst/>
              <a:uLnTx/>
              <a:uFillTx/>
              <a:latin typeface="Bosch Office Sans"/>
              <a:ea typeface="+mn-ea"/>
              <a:cs typeface="+mn-cs"/>
            </a:endParaRPr>
          </a:p>
        </p:txBody>
      </p:sp>
      <p:pic>
        <p:nvPicPr>
          <p:cNvPr id="6" name="Picture 5">
            <a:extLst>
              <a:ext uri="{FF2B5EF4-FFF2-40B4-BE49-F238E27FC236}">
                <a16:creationId xmlns:a16="http://schemas.microsoft.com/office/drawing/2014/main" id="{5FAB6AE2-680D-018D-8BCD-D4C483FF296D}"/>
              </a:ext>
            </a:extLst>
          </p:cNvPr>
          <p:cNvPicPr>
            <a:picLocks noChangeAspect="1"/>
          </p:cNvPicPr>
          <p:nvPr/>
        </p:nvPicPr>
        <p:blipFill rotWithShape="1">
          <a:blip r:embed="rId4"/>
          <a:srcRect l="6248" t="25756" r="1438" b="10397"/>
          <a:stretch/>
        </p:blipFill>
        <p:spPr>
          <a:xfrm>
            <a:off x="205200" y="1035973"/>
            <a:ext cx="5526847" cy="2340000"/>
          </a:xfrm>
          <a:prstGeom prst="rect">
            <a:avLst/>
          </a:prstGeom>
          <a:ln>
            <a:solidFill>
              <a:schemeClr val="tx1"/>
            </a:solidFill>
          </a:ln>
        </p:spPr>
      </p:pic>
      <p:grpSp>
        <p:nvGrpSpPr>
          <p:cNvPr id="7" name="Group 6">
            <a:extLst>
              <a:ext uri="{FF2B5EF4-FFF2-40B4-BE49-F238E27FC236}">
                <a16:creationId xmlns:a16="http://schemas.microsoft.com/office/drawing/2014/main" id="{FE6476C6-5E38-D8A9-2EA8-88AA9C34B65E}"/>
              </a:ext>
            </a:extLst>
          </p:cNvPr>
          <p:cNvGrpSpPr/>
          <p:nvPr/>
        </p:nvGrpSpPr>
        <p:grpSpPr>
          <a:xfrm>
            <a:off x="205757" y="3667046"/>
            <a:ext cx="4758288" cy="1576223"/>
            <a:chOff x="2390599" y="3758863"/>
            <a:chExt cx="4758288" cy="1576223"/>
          </a:xfrm>
        </p:grpSpPr>
        <p:pic>
          <p:nvPicPr>
            <p:cNvPr id="8" name="Picture 7">
              <a:extLst>
                <a:ext uri="{FF2B5EF4-FFF2-40B4-BE49-F238E27FC236}">
                  <a16:creationId xmlns:a16="http://schemas.microsoft.com/office/drawing/2014/main" id="{71FDE5E2-C7C2-9C5B-1B0D-5BD582C17FD0}"/>
                </a:ext>
              </a:extLst>
            </p:cNvPr>
            <p:cNvPicPr>
              <a:picLocks noChangeAspect="1"/>
            </p:cNvPicPr>
            <p:nvPr/>
          </p:nvPicPr>
          <p:blipFill rotWithShape="1">
            <a:blip r:embed="rId5">
              <a:extLst>
                <a:ext uri="{28A0092B-C50C-407E-A947-70E740481C1C}">
                  <a14:useLocalDpi xmlns:a14="http://schemas.microsoft.com/office/drawing/2010/main" val="0"/>
                </a:ext>
              </a:extLst>
            </a:blip>
            <a:srcRect r="40360"/>
            <a:stretch/>
          </p:blipFill>
          <p:spPr>
            <a:xfrm>
              <a:off x="2390599" y="3758863"/>
              <a:ext cx="3785757" cy="1576223"/>
            </a:xfrm>
            <a:prstGeom prst="rect">
              <a:avLst/>
            </a:prstGeom>
          </p:spPr>
        </p:pic>
        <p:pic>
          <p:nvPicPr>
            <p:cNvPr id="9" name="Picture 8">
              <a:extLst>
                <a:ext uri="{FF2B5EF4-FFF2-40B4-BE49-F238E27FC236}">
                  <a16:creationId xmlns:a16="http://schemas.microsoft.com/office/drawing/2014/main" id="{C66FEA6A-0EC5-BA22-0222-2E0821ABCF41}"/>
                </a:ext>
              </a:extLst>
            </p:cNvPr>
            <p:cNvPicPr>
              <a:picLocks noChangeAspect="1"/>
            </p:cNvPicPr>
            <p:nvPr/>
          </p:nvPicPr>
          <p:blipFill rotWithShape="1">
            <a:blip r:embed="rId5">
              <a:extLst>
                <a:ext uri="{28A0092B-C50C-407E-A947-70E740481C1C}">
                  <a14:useLocalDpi xmlns:a14="http://schemas.microsoft.com/office/drawing/2010/main" val="0"/>
                </a:ext>
              </a:extLst>
            </a:blip>
            <a:srcRect l="84337"/>
            <a:stretch/>
          </p:blipFill>
          <p:spPr>
            <a:xfrm>
              <a:off x="6154668" y="3758863"/>
              <a:ext cx="994219" cy="1576223"/>
            </a:xfrm>
            <a:prstGeom prst="rect">
              <a:avLst/>
            </a:prstGeom>
          </p:spPr>
        </p:pic>
      </p:grpSp>
      <p:pic>
        <p:nvPicPr>
          <p:cNvPr id="10" name="Picture 9">
            <a:extLst>
              <a:ext uri="{FF2B5EF4-FFF2-40B4-BE49-F238E27FC236}">
                <a16:creationId xmlns:a16="http://schemas.microsoft.com/office/drawing/2014/main" id="{B6F14611-BDA8-003A-E2AD-A47C024480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1392" y="3736960"/>
            <a:ext cx="823182" cy="823182"/>
          </a:xfrm>
          <a:prstGeom prst="rect">
            <a:avLst/>
          </a:prstGeom>
        </p:spPr>
      </p:pic>
      <p:pic>
        <p:nvPicPr>
          <p:cNvPr id="11" name="Picture 10">
            <a:extLst>
              <a:ext uri="{FF2B5EF4-FFF2-40B4-BE49-F238E27FC236}">
                <a16:creationId xmlns:a16="http://schemas.microsoft.com/office/drawing/2014/main" id="{EA77B2E2-416B-5FFB-7ED4-3C973A1CA9F2}"/>
              </a:ext>
            </a:extLst>
          </p:cNvPr>
          <p:cNvPicPr>
            <a:picLocks noChangeAspect="1"/>
          </p:cNvPicPr>
          <p:nvPr/>
        </p:nvPicPr>
        <p:blipFill>
          <a:blip r:embed="rId7"/>
          <a:stretch>
            <a:fillRect/>
          </a:stretch>
        </p:blipFill>
        <p:spPr>
          <a:xfrm>
            <a:off x="347367" y="4787054"/>
            <a:ext cx="705090" cy="711330"/>
          </a:xfrm>
          <a:prstGeom prst="rect">
            <a:avLst/>
          </a:prstGeom>
        </p:spPr>
      </p:pic>
      <p:sp>
        <p:nvSpPr>
          <p:cNvPr id="12" name="Arrow: Right 11">
            <a:extLst>
              <a:ext uri="{FF2B5EF4-FFF2-40B4-BE49-F238E27FC236}">
                <a16:creationId xmlns:a16="http://schemas.microsoft.com/office/drawing/2014/main" id="{34BA59AE-53A4-6396-86D3-8162813E029F}"/>
              </a:ext>
            </a:extLst>
          </p:cNvPr>
          <p:cNvSpPr/>
          <p:nvPr/>
        </p:nvSpPr>
        <p:spPr>
          <a:xfrm>
            <a:off x="5040170" y="4151975"/>
            <a:ext cx="584200" cy="606364"/>
          </a:xfrm>
          <a:prstGeom prst="rightArrow">
            <a:avLst/>
          </a:prstGeom>
          <a:solidFill>
            <a:schemeClr val="bg2"/>
          </a:solidFill>
          <a:ln w="9525" cap="flat" cmpd="sng" algn="ctr">
            <a:solidFill>
              <a:srgbClr val="3F136C"/>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4" name="Rectangle 13">
            <a:extLst>
              <a:ext uri="{FF2B5EF4-FFF2-40B4-BE49-F238E27FC236}">
                <a16:creationId xmlns:a16="http://schemas.microsoft.com/office/drawing/2014/main" id="{F02DCC63-3830-A42A-5F00-4F0FD010EBF4}"/>
              </a:ext>
            </a:extLst>
          </p:cNvPr>
          <p:cNvSpPr/>
          <p:nvPr/>
        </p:nvSpPr>
        <p:spPr>
          <a:xfrm>
            <a:off x="6615235" y="4655039"/>
            <a:ext cx="1056700" cy="646331"/>
          </a:xfrm>
          <a:prstGeom prst="rect">
            <a:avLst/>
          </a:prstGeom>
          <a:noFill/>
        </p:spPr>
        <p:txBody>
          <a:bodyPr wrap="non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w="0"/>
                <a:solidFill>
                  <a:prstClr val="black"/>
                </a:solidFill>
                <a:effectLst/>
                <a:uLnTx/>
                <a:uFillTx/>
                <a:latin typeface="Bosch Office Sans" pitchFamily="34" charset="0"/>
                <a:ea typeface="+mn-ea"/>
                <a:cs typeface="+mn-cs"/>
              </a:rPr>
              <a:t>TEF</a:t>
            </a:r>
          </a:p>
        </p:txBody>
      </p:sp>
      <p:pic>
        <p:nvPicPr>
          <p:cNvPr id="16" name="Picture 15">
            <a:extLst>
              <a:ext uri="{FF2B5EF4-FFF2-40B4-BE49-F238E27FC236}">
                <a16:creationId xmlns:a16="http://schemas.microsoft.com/office/drawing/2014/main" id="{545AC03E-B06F-1E70-2403-E41061120A4C}"/>
              </a:ext>
            </a:extLst>
          </p:cNvPr>
          <p:cNvPicPr>
            <a:picLocks noChangeAspect="1"/>
          </p:cNvPicPr>
          <p:nvPr/>
        </p:nvPicPr>
        <p:blipFill rotWithShape="1">
          <a:blip r:embed="rId8">
            <a:extLst>
              <a:ext uri="{28A0092B-C50C-407E-A947-70E740481C1C}">
                <a14:useLocalDpi xmlns:a14="http://schemas.microsoft.com/office/drawing/2010/main" val="0"/>
              </a:ext>
            </a:extLst>
          </a:blip>
          <a:srcRect l="75880" b="75357"/>
          <a:stretch/>
        </p:blipFill>
        <p:spPr>
          <a:xfrm>
            <a:off x="6728824" y="3953035"/>
            <a:ext cx="829522" cy="809080"/>
          </a:xfrm>
          <a:prstGeom prst="rect">
            <a:avLst/>
          </a:prstGeom>
        </p:spPr>
      </p:pic>
      <p:sp>
        <p:nvSpPr>
          <p:cNvPr id="17" name="Rectangle 16">
            <a:extLst>
              <a:ext uri="{FF2B5EF4-FFF2-40B4-BE49-F238E27FC236}">
                <a16:creationId xmlns:a16="http://schemas.microsoft.com/office/drawing/2014/main" id="{D3157DD2-BA42-8F3E-FD7D-62514A8369B4}"/>
              </a:ext>
            </a:extLst>
          </p:cNvPr>
          <p:cNvSpPr/>
          <p:nvPr/>
        </p:nvSpPr>
        <p:spPr>
          <a:xfrm>
            <a:off x="5679009" y="3667046"/>
            <a:ext cx="2076574" cy="1576223"/>
          </a:xfrm>
          <a:prstGeom prst="rect">
            <a:avLst/>
          </a:prstGeom>
          <a:noFill/>
          <a:ln w="28575" cap="flat" cmpd="sng" algn="ctr">
            <a:solidFill>
              <a:srgbClr val="3F136C"/>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8" name="Rectangle 17">
            <a:extLst>
              <a:ext uri="{FF2B5EF4-FFF2-40B4-BE49-F238E27FC236}">
                <a16:creationId xmlns:a16="http://schemas.microsoft.com/office/drawing/2014/main" id="{3DA5E070-48BF-B684-28DD-433348C92161}"/>
              </a:ext>
            </a:extLst>
          </p:cNvPr>
          <p:cNvSpPr/>
          <p:nvPr/>
        </p:nvSpPr>
        <p:spPr>
          <a:xfrm>
            <a:off x="5923505" y="3497341"/>
            <a:ext cx="1634841" cy="338554"/>
          </a:xfrm>
          <a:prstGeom prst="rect">
            <a:avLst/>
          </a:prstGeom>
          <a:solidFill>
            <a:schemeClr val="bg2"/>
          </a:solidFill>
        </p:spPr>
        <p:txBody>
          <a:bodyPr wrap="square" lIns="91440" tIns="45720" rIns="91440" bIns="4572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0"/>
                <a:solidFill>
                  <a:prstClr val="black"/>
                </a:solidFill>
                <a:effectLst/>
                <a:uLnTx/>
                <a:uFillTx/>
                <a:latin typeface="Bosch Office Sans"/>
                <a:ea typeface="+mn-ea"/>
                <a:cs typeface="+mn-cs"/>
              </a:rPr>
              <a:t>Reaction in 2h</a:t>
            </a:r>
            <a:endParaRPr kumimoji="0" lang="en-US" sz="1600" b="1" i="0" u="none" strike="noStrike" kern="1200" cap="none" spc="0" normalizeH="0" baseline="0" noProof="0">
              <a:ln w="0"/>
              <a:solidFill>
                <a:prstClr val="black"/>
              </a:solidFill>
              <a:effectLst/>
              <a:uLnTx/>
              <a:uFillTx/>
              <a:latin typeface="Bosch Office Sans" pitchFamily="34" charset="0"/>
              <a:ea typeface="+mn-ea"/>
              <a:cs typeface="+mn-cs"/>
            </a:endParaRPr>
          </a:p>
        </p:txBody>
      </p:sp>
      <p:sp>
        <p:nvSpPr>
          <p:cNvPr id="19" name="Rectangle 18">
            <a:extLst>
              <a:ext uri="{FF2B5EF4-FFF2-40B4-BE49-F238E27FC236}">
                <a16:creationId xmlns:a16="http://schemas.microsoft.com/office/drawing/2014/main" id="{816BAB36-C0B7-A3E1-A6E3-0D7710BF9A53}"/>
              </a:ext>
            </a:extLst>
          </p:cNvPr>
          <p:cNvSpPr/>
          <p:nvPr/>
        </p:nvSpPr>
        <p:spPr>
          <a:xfrm rot="16200000">
            <a:off x="5606441" y="4240418"/>
            <a:ext cx="1295546" cy="707886"/>
          </a:xfrm>
          <a:prstGeom prst="rect">
            <a:avLst/>
          </a:prstGeom>
          <a:noFill/>
        </p:spPr>
        <p:txBody>
          <a:bodyPr wrap="non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w="22225">
                  <a:solidFill>
                    <a:srgbClr val="004975"/>
                  </a:solidFill>
                  <a:prstDash val="solid"/>
                </a:ln>
                <a:solidFill>
                  <a:srgbClr val="004975">
                    <a:lumMod val="40000"/>
                    <a:lumOff val="60000"/>
                  </a:srgbClr>
                </a:solidFill>
                <a:effectLst/>
                <a:uLnTx/>
                <a:uFillTx/>
                <a:latin typeface="Bosch Office Sans" pitchFamily="34" charset="0"/>
                <a:ea typeface="+mn-ea"/>
                <a:cs typeface="+mn-cs"/>
              </a:rPr>
              <a:t>PPM</a:t>
            </a:r>
          </a:p>
        </p:txBody>
      </p:sp>
      <p:sp>
        <p:nvSpPr>
          <p:cNvPr id="20" name="Rectangle: Rounded Corners 19">
            <a:extLst>
              <a:ext uri="{FF2B5EF4-FFF2-40B4-BE49-F238E27FC236}">
                <a16:creationId xmlns:a16="http://schemas.microsoft.com/office/drawing/2014/main" id="{76B92347-3D99-9758-CE55-101E59DB63D4}"/>
              </a:ext>
            </a:extLst>
          </p:cNvPr>
          <p:cNvSpPr/>
          <p:nvPr/>
        </p:nvSpPr>
        <p:spPr>
          <a:xfrm>
            <a:off x="699912" y="2826327"/>
            <a:ext cx="1502961" cy="258979"/>
          </a:xfrm>
          <a:prstGeom prst="roundRect">
            <a:avLst/>
          </a:prstGeom>
          <a:noFill/>
          <a:ln w="28575" cap="flat" cmpd="sng" algn="ctr">
            <a:solidFill>
              <a:srgbClr val="FF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cxnSp>
        <p:nvCxnSpPr>
          <p:cNvPr id="21" name="Straight Arrow Connector 20">
            <a:extLst>
              <a:ext uri="{FF2B5EF4-FFF2-40B4-BE49-F238E27FC236}">
                <a16:creationId xmlns:a16="http://schemas.microsoft.com/office/drawing/2014/main" id="{BB5EF3EF-EBA2-1DC9-AA03-47171C0E0694}"/>
              </a:ext>
            </a:extLst>
          </p:cNvPr>
          <p:cNvCxnSpPr/>
          <p:nvPr/>
        </p:nvCxnSpPr>
        <p:spPr>
          <a:xfrm>
            <a:off x="955964" y="3085306"/>
            <a:ext cx="0" cy="651654"/>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43986864-6B6C-823F-8FFB-2A14D10297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93269" y="4010559"/>
            <a:ext cx="1229784" cy="1229784"/>
          </a:xfrm>
          <a:prstGeom prst="rect">
            <a:avLst/>
          </a:prstGeom>
        </p:spPr>
      </p:pic>
      <p:sp>
        <p:nvSpPr>
          <p:cNvPr id="23" name="Rectangle 22">
            <a:extLst>
              <a:ext uri="{FF2B5EF4-FFF2-40B4-BE49-F238E27FC236}">
                <a16:creationId xmlns:a16="http://schemas.microsoft.com/office/drawing/2014/main" id="{52A7A640-4CB8-4590-5BB7-95E430BFB246}"/>
              </a:ext>
            </a:extLst>
          </p:cNvPr>
          <p:cNvSpPr/>
          <p:nvPr/>
        </p:nvSpPr>
        <p:spPr>
          <a:xfrm>
            <a:off x="8628397" y="3828809"/>
            <a:ext cx="2160410" cy="646331"/>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w="0"/>
                <a:solidFill>
                  <a:prstClr val="black"/>
                </a:solidFill>
                <a:effectLst/>
                <a:uLnTx/>
                <a:uFillTx/>
                <a:latin typeface="Bosch Office Sans" pitchFamily="34" charset="0"/>
                <a:ea typeface="+mn-ea"/>
                <a:cs typeface="+mn-cs"/>
              </a:rPr>
              <a:t>7.000€/Y</a:t>
            </a:r>
          </a:p>
        </p:txBody>
      </p:sp>
      <p:sp>
        <p:nvSpPr>
          <p:cNvPr id="25" name="Rectangle 24">
            <a:extLst>
              <a:ext uri="{FF2B5EF4-FFF2-40B4-BE49-F238E27FC236}">
                <a16:creationId xmlns:a16="http://schemas.microsoft.com/office/drawing/2014/main" id="{7F885D32-E374-BB69-ACFA-E3834CB799D1}"/>
              </a:ext>
            </a:extLst>
          </p:cNvPr>
          <p:cNvSpPr/>
          <p:nvPr/>
        </p:nvSpPr>
        <p:spPr>
          <a:xfrm>
            <a:off x="2839994" y="4917177"/>
            <a:ext cx="441146" cy="646331"/>
          </a:xfrm>
          <a:prstGeom prst="rect">
            <a:avLst/>
          </a:prstGeom>
          <a:solidFill>
            <a:schemeClr val="tx1"/>
          </a:solidFill>
        </p:spPr>
        <p:txBody>
          <a:bodyPr wrap="non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w="0"/>
                <a:solidFill>
                  <a:prstClr val="white"/>
                </a:solidFill>
                <a:effectLst/>
                <a:uLnTx/>
                <a:uFillTx/>
                <a:latin typeface="Bosch Office Sans" pitchFamily="34" charset="0"/>
                <a:ea typeface="+mn-ea"/>
                <a:cs typeface="+mn-cs"/>
              </a:rPr>
              <a:t>2</a:t>
            </a:r>
          </a:p>
        </p:txBody>
      </p:sp>
      <p:sp>
        <p:nvSpPr>
          <p:cNvPr id="27" name="Rectangle 26">
            <a:extLst>
              <a:ext uri="{FF2B5EF4-FFF2-40B4-BE49-F238E27FC236}">
                <a16:creationId xmlns:a16="http://schemas.microsoft.com/office/drawing/2014/main" id="{8F646E29-55B1-679B-4224-6085BFF1832F}"/>
              </a:ext>
            </a:extLst>
          </p:cNvPr>
          <p:cNvSpPr/>
          <p:nvPr/>
        </p:nvSpPr>
        <p:spPr>
          <a:xfrm>
            <a:off x="4466935" y="1110906"/>
            <a:ext cx="441146" cy="646331"/>
          </a:xfrm>
          <a:prstGeom prst="rect">
            <a:avLst/>
          </a:prstGeom>
          <a:solidFill>
            <a:schemeClr val="tx1"/>
          </a:solidFill>
        </p:spPr>
        <p:txBody>
          <a:bodyPr wrap="non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w="0"/>
                <a:solidFill>
                  <a:prstClr val="white"/>
                </a:solidFill>
                <a:effectLst/>
                <a:uLnTx/>
                <a:uFillTx/>
                <a:latin typeface="Bosch Office Sans" pitchFamily="34" charset="0"/>
                <a:ea typeface="+mn-ea"/>
                <a:cs typeface="+mn-cs"/>
              </a:rPr>
              <a:t>1</a:t>
            </a:r>
          </a:p>
        </p:txBody>
      </p:sp>
      <p:sp>
        <p:nvSpPr>
          <p:cNvPr id="28" name="Rectangle 27">
            <a:extLst>
              <a:ext uri="{FF2B5EF4-FFF2-40B4-BE49-F238E27FC236}">
                <a16:creationId xmlns:a16="http://schemas.microsoft.com/office/drawing/2014/main" id="{B2DC02CD-8B52-A6C5-2255-2921D2F4C17B}"/>
              </a:ext>
            </a:extLst>
          </p:cNvPr>
          <p:cNvSpPr/>
          <p:nvPr/>
        </p:nvSpPr>
        <p:spPr>
          <a:xfrm>
            <a:off x="7612029" y="5013303"/>
            <a:ext cx="441146" cy="646331"/>
          </a:xfrm>
          <a:prstGeom prst="rect">
            <a:avLst/>
          </a:prstGeom>
          <a:solidFill>
            <a:schemeClr val="tx1"/>
          </a:solidFill>
        </p:spPr>
        <p:txBody>
          <a:bodyPr wrap="non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w="0"/>
                <a:solidFill>
                  <a:prstClr val="white"/>
                </a:solidFill>
                <a:effectLst/>
                <a:uLnTx/>
                <a:uFillTx/>
                <a:latin typeface="Bosch Office Sans" pitchFamily="34" charset="0"/>
                <a:ea typeface="+mn-ea"/>
                <a:cs typeface="+mn-cs"/>
              </a:rPr>
              <a:t>3</a:t>
            </a:r>
          </a:p>
        </p:txBody>
      </p:sp>
      <p:pic>
        <p:nvPicPr>
          <p:cNvPr id="26" name="Picture 25">
            <a:extLst>
              <a:ext uri="{FF2B5EF4-FFF2-40B4-BE49-F238E27FC236}">
                <a16:creationId xmlns:a16="http://schemas.microsoft.com/office/drawing/2014/main" id="{2C5ABD87-1CCB-3E84-B5C2-275E8F79B9F1}"/>
              </a:ext>
            </a:extLst>
          </p:cNvPr>
          <p:cNvPicPr>
            <a:picLocks noChangeAspect="1"/>
          </p:cNvPicPr>
          <p:nvPr/>
        </p:nvPicPr>
        <p:blipFill>
          <a:blip r:embed="rId10"/>
          <a:stretch>
            <a:fillRect/>
          </a:stretch>
        </p:blipFill>
        <p:spPr>
          <a:xfrm>
            <a:off x="-1" y="-7910"/>
            <a:ext cx="1368495" cy="515198"/>
          </a:xfrm>
          <a:prstGeom prst="rect">
            <a:avLst/>
          </a:prstGeom>
        </p:spPr>
      </p:pic>
    </p:spTree>
    <p:custDataLst>
      <p:tags r:id="rId1"/>
    </p:custDataLst>
    <p:extLst>
      <p:ext uri="{BB962C8B-B14F-4D97-AF65-F5344CB8AC3E}">
        <p14:creationId xmlns:p14="http://schemas.microsoft.com/office/powerpoint/2010/main" val="3855587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0D779-7B90-4ED3-BB50-BB41A8A64B8F}"/>
              </a:ext>
            </a:extLst>
          </p:cNvPr>
          <p:cNvSpPr>
            <a:spLocks noGrp="1"/>
          </p:cNvSpPr>
          <p:nvPr>
            <p:ph type="title"/>
          </p:nvPr>
        </p:nvSpPr>
        <p:spPr>
          <a:xfrm>
            <a:off x="205199" y="648000"/>
            <a:ext cx="10558800" cy="388800"/>
          </a:xfrm>
        </p:spPr>
        <p:txBody>
          <a:bodyPr lIns="0" tIns="0" rIns="0" bIns="0"/>
          <a:lstStyle/>
          <a:p>
            <a:r>
              <a:rPr lang="en-US" sz="2000"/>
              <a:t>RCA - Root Cause Analysis | Overview</a:t>
            </a:r>
          </a:p>
        </p:txBody>
      </p:sp>
      <p:sp>
        <p:nvSpPr>
          <p:cNvPr id="5" name="Foliennummernplatzhalter 4">
            <a:extLst>
              <a:ext uri="{FF2B5EF4-FFF2-40B4-BE49-F238E27FC236}">
                <a16:creationId xmlns:a16="http://schemas.microsoft.com/office/drawing/2014/main" id="{9D9F8D24-B40F-4E61-90E2-F08695EE3D80}"/>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120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1">
              <a:ln>
                <a:noFill/>
              </a:ln>
              <a:solidFill>
                <a:srgbClr val="999FA6"/>
              </a:solidFill>
              <a:effectLst/>
              <a:uLnTx/>
              <a:uFillTx/>
              <a:latin typeface="Bosch Office Sans"/>
              <a:ea typeface="+mn-ea"/>
              <a:cs typeface="+mn-cs"/>
            </a:endParaRPr>
          </a:p>
        </p:txBody>
      </p:sp>
      <p:sp>
        <p:nvSpPr>
          <p:cNvPr id="4" name="Content Placeholder 2">
            <a:extLst>
              <a:ext uri="{FF2B5EF4-FFF2-40B4-BE49-F238E27FC236}">
                <a16:creationId xmlns:a16="http://schemas.microsoft.com/office/drawing/2014/main" id="{65493F43-19E1-DF18-5C6F-9FF7A32BB6CC}"/>
              </a:ext>
            </a:extLst>
          </p:cNvPr>
          <p:cNvSpPr txBox="1">
            <a:spLocks/>
          </p:cNvSpPr>
          <p:nvPr/>
        </p:nvSpPr>
        <p:spPr>
          <a:xfrm>
            <a:off x="155993" y="1202613"/>
            <a:ext cx="4715340" cy="4320000"/>
          </a:xfrm>
          <a:prstGeom prst="rect">
            <a:avLst/>
          </a:prstGeom>
        </p:spPr>
        <p:txBody>
          <a:bodyPr>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Bosch Sans Light" panose="020B0504020202020204" pitchFamily="34" charset="0"/>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b="0" i="0" u="none" kern="1200">
                <a:solidFill>
                  <a:schemeClr val="tx1"/>
                </a:solidFill>
                <a:latin typeface="Bosch Sans Light" panose="020B0504020202020204" pitchFamily="34" charset="0"/>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Bosch Sans Light" panose="020B0504020202020204" pitchFamily="34" charset="0"/>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Bosch Sans Light" panose="020B0504020202020204" pitchFamily="34" charset="0"/>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Bosch Sans Light" panose="020B0504020202020204" pitchFamily="34" charset="0"/>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Bosch Sans Light" panose="020B0504020202020204" pitchFamily="34" charset="0"/>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Bosch Sans Light" panose="020B0504020202020204" pitchFamily="34" charset="0"/>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Bosch Sans Light" panose="020B0504020202020204" pitchFamily="34" charset="0"/>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Bosch Sans Light" panose="020B0504020202020204" pitchFamily="34" charset="0"/>
                <a:ea typeface="+mn-ea"/>
                <a:cs typeface="+mn-cs"/>
              </a:defRPr>
            </a:lvl9pPr>
          </a:lstStyle>
          <a:p>
            <a:pPr marL="0" marR="0" lvl="0" indent="0" algn="l" defTabSz="914333" rtl="0" eaLnBrk="1" fontAlgn="auto" latinLnBrk="0" hangingPunct="1">
              <a:lnSpc>
                <a:spcPct val="100000"/>
              </a:lnSpc>
              <a:spcBef>
                <a:spcPts val="500"/>
              </a:spcBef>
              <a:spcAft>
                <a:spcPts val="0"/>
              </a:spcAft>
              <a:buClrTx/>
              <a:buSzTx/>
              <a:buFont typeface="Wingdings 3" panose="05040102010807070707" pitchFamily="18" charset="2"/>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The goal of Root Cause Analysis (RCA) is to recommend the most likely root causes of different failure modes on Bosch assembly lines</a:t>
            </a:r>
          </a:p>
          <a:p>
            <a:pPr marL="0" marR="0" lvl="0" indent="0" algn="l" defTabSz="914333" rtl="0" eaLnBrk="1" fontAlgn="auto" latinLnBrk="0" hangingPunct="1">
              <a:lnSpc>
                <a:spcPct val="100000"/>
              </a:lnSpc>
              <a:spcBef>
                <a:spcPts val="500"/>
              </a:spcBef>
              <a:spcAft>
                <a:spcPts val="0"/>
              </a:spcAft>
              <a:buClrTx/>
              <a:buSzTx/>
              <a:buFont typeface="Wingdings 3" panose="05040102010807070707" pitchFamily="18" charset="2"/>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endParaRPr>
          </a:p>
          <a:p>
            <a:pPr marL="0" marR="0" lvl="0" indent="0" algn="l" defTabSz="914333" rtl="0" eaLnBrk="1" fontAlgn="auto" latinLnBrk="0" hangingPunct="1">
              <a:lnSpc>
                <a:spcPct val="100000"/>
              </a:lnSpc>
              <a:spcBef>
                <a:spcPts val="500"/>
              </a:spcBef>
              <a:spcAft>
                <a:spcPts val="0"/>
              </a:spcAft>
              <a:buClrTx/>
              <a:buSzTx/>
              <a:buFont typeface="Wingdings 3" panose="05040102010807070707" pitchFamily="18" charset="2"/>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Model and statistical methods used:</a:t>
            </a:r>
          </a:p>
          <a:p>
            <a:pPr marL="507563" marR="0" lvl="1" indent="-273580" algn="l" defTabSz="914333" rtl="0" eaLnBrk="1" fontAlgn="auto" latinLnBrk="0" hangingPunct="1">
              <a:lnSpc>
                <a:spcPct val="100000"/>
              </a:lnSpc>
              <a:spcBef>
                <a:spcPts val="5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Seamlessly works with data available in MAS</a:t>
            </a:r>
          </a:p>
          <a:p>
            <a:pPr marL="507563" marR="0" lvl="1" indent="-273580" algn="l" defTabSz="914333" rtl="0" eaLnBrk="1" fontAlgn="auto" latinLnBrk="0" hangingPunct="1">
              <a:lnSpc>
                <a:spcPct val="100000"/>
              </a:lnSpc>
              <a:spcBef>
                <a:spcPts val="5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Automatically provides potential root causes for failures modes and tests </a:t>
            </a:r>
          </a:p>
          <a:p>
            <a:pPr marL="507563" marR="0" lvl="1" indent="-273580" algn="l" defTabSz="914333" rtl="0" eaLnBrk="1" fontAlgn="auto" latinLnBrk="0" hangingPunct="1">
              <a:lnSpc>
                <a:spcPct val="100000"/>
              </a:lnSpc>
              <a:spcBef>
                <a:spcPts val="5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Built big data infrastructure allows continuous application of large volume, large scale statistical tests not possible with standard tools</a:t>
            </a:r>
          </a:p>
          <a:p>
            <a:pPr marL="0" marR="0" lvl="0" indent="-24004" algn="l" defTabSz="914333" rtl="0" eaLnBrk="1" fontAlgn="auto" latinLnBrk="0" hangingPunct="1">
              <a:lnSpc>
                <a:spcPct val="100000"/>
              </a:lnSpc>
              <a:spcBef>
                <a:spcPts val="500"/>
              </a:spcBef>
              <a:spcAft>
                <a:spcPts val="0"/>
              </a:spcAft>
              <a:buClrTx/>
              <a:buSzTx/>
              <a:buFont typeface="Wingdings 3" panose="05040102010807070707" pitchFamily="18" charset="2"/>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endParaRPr>
          </a:p>
          <a:p>
            <a:pPr marL="0" marR="0" lvl="0" indent="-24004" algn="l" defTabSz="914333" rtl="0" eaLnBrk="1" fontAlgn="auto" latinLnBrk="0" hangingPunct="1">
              <a:lnSpc>
                <a:spcPct val="100000"/>
              </a:lnSpc>
              <a:spcBef>
                <a:spcPts val="500"/>
              </a:spcBef>
              <a:spcAft>
                <a:spcPts val="0"/>
              </a:spcAft>
              <a:buClrTx/>
              <a:buSzTx/>
              <a:buFont typeface="Wingdings 3" panose="05040102010807070707" pitchFamily="18" charset="2"/>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User Feedback </a:t>
            </a:r>
          </a:p>
          <a:p>
            <a:pPr marL="507563" marR="0" lvl="1" indent="-273580" algn="l" defTabSz="914333" rtl="0" eaLnBrk="1" fontAlgn="auto" latinLnBrk="0" hangingPunct="1">
              <a:lnSpc>
                <a:spcPct val="100000"/>
              </a:lnSpc>
              <a:spcBef>
                <a:spcPts val="5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User can provide positive or negative feedback to root causes </a:t>
            </a:r>
          </a:p>
          <a:p>
            <a:pPr marL="507563" marR="0" lvl="1" indent="-273580" algn="l" defTabSz="914333" rtl="0" eaLnBrk="1" fontAlgn="auto" latinLnBrk="0" hangingPunct="1">
              <a:lnSpc>
                <a:spcPct val="100000"/>
              </a:lnSpc>
              <a:spcBef>
                <a:spcPts val="5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Use user feedback is used to improve root cause analysis in supervised fashion</a:t>
            </a:r>
          </a:p>
        </p:txBody>
      </p:sp>
      <p:pic>
        <p:nvPicPr>
          <p:cNvPr id="6" name="Grafik 30">
            <a:extLst>
              <a:ext uri="{FF2B5EF4-FFF2-40B4-BE49-F238E27FC236}">
                <a16:creationId xmlns:a16="http://schemas.microsoft.com/office/drawing/2014/main" id="{F2756AF1-1792-EE0A-D0FE-1695761BCA39}"/>
              </a:ext>
            </a:extLst>
          </p:cNvPr>
          <p:cNvPicPr>
            <a:picLocks noChangeAspect="1"/>
          </p:cNvPicPr>
          <p:nvPr/>
        </p:nvPicPr>
        <p:blipFill>
          <a:blip r:embed="rId4"/>
          <a:stretch>
            <a:fillRect/>
          </a:stretch>
        </p:blipFill>
        <p:spPr>
          <a:xfrm>
            <a:off x="5097199" y="3061230"/>
            <a:ext cx="5213123" cy="2605170"/>
          </a:xfrm>
          <a:prstGeom prst="rect">
            <a:avLst/>
          </a:prstGeom>
          <a:ln>
            <a:no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47926327-81CD-5DF9-7C48-12BC7E95D3C5}"/>
              </a:ext>
            </a:extLst>
          </p:cNvPr>
          <p:cNvPicPr>
            <a:picLocks noChangeAspect="1"/>
          </p:cNvPicPr>
          <p:nvPr/>
        </p:nvPicPr>
        <p:blipFill>
          <a:blip r:embed="rId5"/>
          <a:stretch>
            <a:fillRect/>
          </a:stretch>
        </p:blipFill>
        <p:spPr>
          <a:xfrm>
            <a:off x="5003800" y="1036800"/>
            <a:ext cx="5003799" cy="2007725"/>
          </a:xfrm>
          <a:prstGeom prst="rect">
            <a:avLst/>
          </a:prstGeom>
        </p:spPr>
      </p:pic>
      <p:pic>
        <p:nvPicPr>
          <p:cNvPr id="12" name="Picture 11">
            <a:extLst>
              <a:ext uri="{FF2B5EF4-FFF2-40B4-BE49-F238E27FC236}">
                <a16:creationId xmlns:a16="http://schemas.microsoft.com/office/drawing/2014/main" id="{FA1F4F4F-C5AC-AD82-BBD6-A0365A2D5BD3}"/>
              </a:ext>
            </a:extLst>
          </p:cNvPr>
          <p:cNvPicPr>
            <a:picLocks noChangeAspect="1"/>
          </p:cNvPicPr>
          <p:nvPr/>
        </p:nvPicPr>
        <p:blipFill>
          <a:blip r:embed="rId6"/>
          <a:stretch>
            <a:fillRect/>
          </a:stretch>
        </p:blipFill>
        <p:spPr>
          <a:xfrm>
            <a:off x="-1" y="-7910"/>
            <a:ext cx="1368495" cy="515198"/>
          </a:xfrm>
          <a:prstGeom prst="rect">
            <a:avLst/>
          </a:prstGeom>
        </p:spPr>
      </p:pic>
    </p:spTree>
    <p:custDataLst>
      <p:tags r:id="rId1"/>
    </p:custDataLst>
    <p:extLst>
      <p:ext uri="{BB962C8B-B14F-4D97-AF65-F5344CB8AC3E}">
        <p14:creationId xmlns:p14="http://schemas.microsoft.com/office/powerpoint/2010/main" val="643092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F2FF92-BFA1-D7D7-6D7D-87D40F585E85}"/>
              </a:ext>
            </a:extLst>
          </p:cNvPr>
          <p:cNvPicPr>
            <a:picLocks noChangeAspect="1"/>
          </p:cNvPicPr>
          <p:nvPr/>
        </p:nvPicPr>
        <p:blipFill>
          <a:blip r:embed="rId4"/>
          <a:stretch>
            <a:fillRect/>
          </a:stretch>
        </p:blipFill>
        <p:spPr>
          <a:xfrm>
            <a:off x="5908746" y="3858918"/>
            <a:ext cx="4649930" cy="1505782"/>
          </a:xfrm>
          <a:prstGeom prst="rect">
            <a:avLst/>
          </a:prstGeom>
        </p:spPr>
      </p:pic>
      <p:sp>
        <p:nvSpPr>
          <p:cNvPr id="2" name="Title 1">
            <a:extLst>
              <a:ext uri="{FF2B5EF4-FFF2-40B4-BE49-F238E27FC236}">
                <a16:creationId xmlns:a16="http://schemas.microsoft.com/office/drawing/2014/main" id="{54A0D779-7B90-4ED3-BB50-BB41A8A64B8F}"/>
              </a:ext>
            </a:extLst>
          </p:cNvPr>
          <p:cNvSpPr>
            <a:spLocks noGrp="1"/>
          </p:cNvSpPr>
          <p:nvPr>
            <p:ph type="title"/>
          </p:nvPr>
        </p:nvSpPr>
        <p:spPr>
          <a:xfrm>
            <a:off x="205199" y="648000"/>
            <a:ext cx="10558800" cy="388800"/>
          </a:xfrm>
        </p:spPr>
        <p:txBody>
          <a:bodyPr lIns="0" tIns="0" rIns="0" bIns="0"/>
          <a:lstStyle/>
          <a:p>
            <a:r>
              <a:rPr lang="en-US" sz="2000"/>
              <a:t>RCA - Root Cause Analysis | Use Case @ </a:t>
            </a:r>
            <a:r>
              <a:rPr lang="en-US" sz="2000" err="1"/>
              <a:t>ChP</a:t>
            </a:r>
            <a:r>
              <a:rPr lang="en-US" sz="2000"/>
              <a:t> (PS)</a:t>
            </a:r>
            <a:endParaRPr lang="de-DE" sz="2000"/>
          </a:p>
        </p:txBody>
      </p:sp>
      <p:sp>
        <p:nvSpPr>
          <p:cNvPr id="5" name="Foliennummernplatzhalter 4">
            <a:extLst>
              <a:ext uri="{FF2B5EF4-FFF2-40B4-BE49-F238E27FC236}">
                <a16:creationId xmlns:a16="http://schemas.microsoft.com/office/drawing/2014/main" id="{9D9F8D24-B40F-4E61-90E2-F08695EE3D80}"/>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120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1">
              <a:ln>
                <a:noFill/>
              </a:ln>
              <a:solidFill>
                <a:srgbClr val="999FA6"/>
              </a:solidFill>
              <a:effectLst/>
              <a:uLnTx/>
              <a:uFillTx/>
              <a:latin typeface="Bosch Office Sans"/>
              <a:ea typeface="+mn-ea"/>
              <a:cs typeface="+mn-cs"/>
            </a:endParaRPr>
          </a:p>
        </p:txBody>
      </p:sp>
      <p:pic>
        <p:nvPicPr>
          <p:cNvPr id="2051" name="Picture 3">
            <a:extLst>
              <a:ext uri="{FF2B5EF4-FFF2-40B4-BE49-F238E27FC236}">
                <a16:creationId xmlns:a16="http://schemas.microsoft.com/office/drawing/2014/main" id="{701D3F8E-2FFF-1EBC-97F9-09F1284483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5324" y="1465125"/>
            <a:ext cx="835566" cy="186448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8C35AA0-9D29-9003-EA12-36F352AF0B8F}"/>
              </a:ext>
            </a:extLst>
          </p:cNvPr>
          <p:cNvSpPr txBox="1"/>
          <p:nvPr/>
        </p:nvSpPr>
        <p:spPr>
          <a:xfrm>
            <a:off x="205200" y="1106777"/>
            <a:ext cx="4715338" cy="2831673"/>
          </a:xfrm>
          <a:prstGeom prst="rect">
            <a:avLst/>
          </a:prstGeom>
          <a:noFill/>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Problem:</a:t>
            </a:r>
          </a:p>
          <a:p>
            <a:pPr marL="171450" marR="0" lvl="0" indent="-1714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HDEV6 Station 530 </a:t>
            </a:r>
            <a:r>
              <a:rPr kumimoji="0" lang="en-US" sz="1200" b="0" i="0" u="none" strike="noStrike" kern="1200" cap="none" spc="0" normalizeH="0" baseline="0" noProof="0" err="1">
                <a:ln>
                  <a:noFill/>
                </a:ln>
                <a:solidFill>
                  <a:prstClr val="black">
                    <a:lumMod val="75000"/>
                    <a:lumOff val="25000"/>
                  </a:prstClr>
                </a:solidFill>
                <a:effectLst/>
                <a:uLnTx/>
                <a:uFillTx/>
                <a:latin typeface="Tw Cen MT" panose="020B0602020104020603" pitchFamily="34" charset="0"/>
                <a:ea typeface="+mn-ea"/>
                <a:cs typeface="+mn-cs"/>
              </a:rPr>
              <a:t>Qdyn</a:t>
            </a: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/CVO test has abnormally high fallout for KS2.0 rating at start of 2021 production (&gt;2% on 768 type)​</a:t>
            </a:r>
          </a:p>
          <a:p>
            <a:pPr marL="171450" marR="0" lvl="0" indent="-1714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Sustained high press force issues for needle stop ring were observed during period of high KS2.0 fallout, correlation was investigated​</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Root Cause:</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„Keyhole“ notch in a new tool is worn away, this is used to align the needle, indent in top surface for stop ring tolerance is not there either</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Impact:</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&gt;104T$/year​</a:t>
            </a:r>
          </a:p>
        </p:txBody>
      </p:sp>
      <p:sp>
        <p:nvSpPr>
          <p:cNvPr id="15" name="TextBox 14">
            <a:extLst>
              <a:ext uri="{FF2B5EF4-FFF2-40B4-BE49-F238E27FC236}">
                <a16:creationId xmlns:a16="http://schemas.microsoft.com/office/drawing/2014/main" id="{CDB7E92F-9901-4B6E-9F20-39FB85C6053A}"/>
              </a:ext>
            </a:extLst>
          </p:cNvPr>
          <p:cNvSpPr txBox="1"/>
          <p:nvPr/>
        </p:nvSpPr>
        <p:spPr>
          <a:xfrm>
            <a:off x="6788542" y="3144944"/>
            <a:ext cx="1004277" cy="369332"/>
          </a:xfrm>
          <a:prstGeom prst="rect">
            <a:avLst/>
          </a:prstGeom>
          <a:noFill/>
        </p:spPr>
        <p:txBody>
          <a:bodyPr wrap="squar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Bosch Office Sans" pitchFamily="34" charset="0"/>
                <a:ea typeface="+mn-ea"/>
                <a:cs typeface="+mn-cs"/>
              </a:rPr>
              <a:t>HDEV6</a:t>
            </a:r>
          </a:p>
        </p:txBody>
      </p:sp>
      <p:grpSp>
        <p:nvGrpSpPr>
          <p:cNvPr id="9" name="Group 8">
            <a:extLst>
              <a:ext uri="{FF2B5EF4-FFF2-40B4-BE49-F238E27FC236}">
                <a16:creationId xmlns:a16="http://schemas.microsoft.com/office/drawing/2014/main" id="{D9E87576-A804-DD41-AB32-76AF515F133E}"/>
              </a:ext>
            </a:extLst>
          </p:cNvPr>
          <p:cNvGrpSpPr/>
          <p:nvPr/>
        </p:nvGrpSpPr>
        <p:grpSpPr>
          <a:xfrm>
            <a:off x="8277499" y="1460259"/>
            <a:ext cx="2206286" cy="1913144"/>
            <a:chOff x="349345" y="2897675"/>
            <a:chExt cx="2206286" cy="1913144"/>
          </a:xfrm>
        </p:grpSpPr>
        <p:pic>
          <p:nvPicPr>
            <p:cNvPr id="2050" name="Picture 2">
              <a:extLst>
                <a:ext uri="{FF2B5EF4-FFF2-40B4-BE49-F238E27FC236}">
                  <a16:creationId xmlns:a16="http://schemas.microsoft.com/office/drawing/2014/main" id="{8CBB46F9-B038-6F7C-F95C-38A0C00732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345" y="2897675"/>
              <a:ext cx="2206286" cy="1913144"/>
            </a:xfrm>
            <a:prstGeom prst="rect">
              <a:avLst/>
            </a:prstGeom>
            <a:noFill/>
            <a:extLst>
              <a:ext uri="{909E8E84-426E-40DD-AFC4-6F175D3DCCD1}">
                <a14:hiddenFill xmlns:a14="http://schemas.microsoft.com/office/drawing/2010/main">
                  <a:solidFill>
                    <a:srgbClr val="FFFFFF"/>
                  </a:solidFill>
                </a14:hiddenFill>
              </a:ext>
            </a:extLst>
          </p:spPr>
        </p:pic>
        <p:sp>
          <p:nvSpPr>
            <p:cNvPr id="26" name="Oval 25">
              <a:extLst>
                <a:ext uri="{FF2B5EF4-FFF2-40B4-BE49-F238E27FC236}">
                  <a16:creationId xmlns:a16="http://schemas.microsoft.com/office/drawing/2014/main" id="{21EF9FC0-3642-AAE7-4676-4B233C48CA7E}"/>
                </a:ext>
              </a:extLst>
            </p:cNvPr>
            <p:cNvSpPr/>
            <p:nvPr/>
          </p:nvSpPr>
          <p:spPr>
            <a:xfrm>
              <a:off x="1359634" y="3623554"/>
              <a:ext cx="320430" cy="312615"/>
            </a:xfrm>
            <a:prstGeom prst="ellipse">
              <a:avLst/>
            </a:prstGeom>
            <a:noFill/>
            <a:ln w="12700" cap="flat" cmpd="sng" algn="ctr">
              <a:solidFill>
                <a:srgbClr val="ED0007"/>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grpSp>
      <p:pic>
        <p:nvPicPr>
          <p:cNvPr id="8" name="Picture 7">
            <a:extLst>
              <a:ext uri="{FF2B5EF4-FFF2-40B4-BE49-F238E27FC236}">
                <a16:creationId xmlns:a16="http://schemas.microsoft.com/office/drawing/2014/main" id="{A75B80C6-03FD-CCC0-B8E7-E624EF2588AD}"/>
              </a:ext>
            </a:extLst>
          </p:cNvPr>
          <p:cNvPicPr>
            <a:picLocks noChangeAspect="1"/>
          </p:cNvPicPr>
          <p:nvPr/>
        </p:nvPicPr>
        <p:blipFill>
          <a:blip r:embed="rId7"/>
          <a:stretch>
            <a:fillRect/>
          </a:stretch>
        </p:blipFill>
        <p:spPr>
          <a:xfrm>
            <a:off x="-1" y="-7910"/>
            <a:ext cx="1368495" cy="515198"/>
          </a:xfrm>
          <a:prstGeom prst="rect">
            <a:avLst/>
          </a:prstGeom>
        </p:spPr>
      </p:pic>
    </p:spTree>
    <p:custDataLst>
      <p:tags r:id="rId1"/>
    </p:custDataLst>
    <p:extLst>
      <p:ext uri="{BB962C8B-B14F-4D97-AF65-F5344CB8AC3E}">
        <p14:creationId xmlns:p14="http://schemas.microsoft.com/office/powerpoint/2010/main" val="1693338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0D779-7B90-4ED3-BB50-BB41A8A64B8F}"/>
              </a:ext>
            </a:extLst>
          </p:cNvPr>
          <p:cNvSpPr>
            <a:spLocks noGrp="1"/>
          </p:cNvSpPr>
          <p:nvPr>
            <p:ph type="title"/>
          </p:nvPr>
        </p:nvSpPr>
        <p:spPr>
          <a:xfrm>
            <a:off x="205199" y="648000"/>
            <a:ext cx="10558800" cy="388800"/>
          </a:xfrm>
        </p:spPr>
        <p:txBody>
          <a:bodyPr lIns="0" tIns="0" rIns="0" bIns="0"/>
          <a:lstStyle/>
          <a:p>
            <a:r>
              <a:rPr lang="de-DE" sz="2000"/>
              <a:t>LL – LucidLines | </a:t>
            </a:r>
            <a:r>
              <a:rPr lang="en-US" sz="2000"/>
              <a:t>Overview</a:t>
            </a:r>
            <a:endParaRPr lang="de-DE" sz="2000"/>
          </a:p>
        </p:txBody>
      </p:sp>
      <p:sp>
        <p:nvSpPr>
          <p:cNvPr id="5" name="Foliennummernplatzhalter 4">
            <a:extLst>
              <a:ext uri="{FF2B5EF4-FFF2-40B4-BE49-F238E27FC236}">
                <a16:creationId xmlns:a16="http://schemas.microsoft.com/office/drawing/2014/main" id="{9D9F8D24-B40F-4E61-90E2-F08695EE3D80}"/>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120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1">
              <a:ln>
                <a:noFill/>
              </a:ln>
              <a:solidFill>
                <a:srgbClr val="999FA6"/>
              </a:solidFill>
              <a:effectLst/>
              <a:uLnTx/>
              <a:uFillTx/>
              <a:latin typeface="Bosch Office Sans"/>
              <a:ea typeface="+mn-ea"/>
              <a:cs typeface="+mn-cs"/>
            </a:endParaRPr>
          </a:p>
        </p:txBody>
      </p:sp>
      <p:sp>
        <p:nvSpPr>
          <p:cNvPr id="4" name="Content Placeholder 2">
            <a:extLst>
              <a:ext uri="{FF2B5EF4-FFF2-40B4-BE49-F238E27FC236}">
                <a16:creationId xmlns:a16="http://schemas.microsoft.com/office/drawing/2014/main" id="{143B6A95-4E32-9DEB-7CD9-ACD377154F5D}"/>
              </a:ext>
            </a:extLst>
          </p:cNvPr>
          <p:cNvSpPr txBox="1">
            <a:spLocks/>
          </p:cNvSpPr>
          <p:nvPr/>
        </p:nvSpPr>
        <p:spPr>
          <a:xfrm>
            <a:off x="172395" y="1073705"/>
            <a:ext cx="4739334" cy="4320000"/>
          </a:xfrm>
          <a:prstGeom prst="rect">
            <a:avLst/>
          </a:prstGeom>
        </p:spPr>
        <p:txBody>
          <a:bodyPr>
            <a:norm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Bosch Sans Light" panose="020B0504020202020204" pitchFamily="34" charset="0"/>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b="0" i="0" u="none" kern="1200">
                <a:solidFill>
                  <a:schemeClr val="tx1"/>
                </a:solidFill>
                <a:latin typeface="Bosch Sans Light" panose="020B0504020202020204" pitchFamily="34" charset="0"/>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Bosch Sans Light" panose="020B0504020202020204" pitchFamily="34" charset="0"/>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Bosch Sans Light" panose="020B0504020202020204" pitchFamily="34" charset="0"/>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Bosch Sans Light" panose="020B0504020202020204" pitchFamily="34" charset="0"/>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Bosch Sans Light" panose="020B0504020202020204" pitchFamily="34" charset="0"/>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Bosch Sans Light" panose="020B0504020202020204" pitchFamily="34" charset="0"/>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Bosch Sans Light" panose="020B0504020202020204" pitchFamily="34" charset="0"/>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Bosch Sans Light" panose="020B0504020202020204" pitchFamily="34" charset="0"/>
                <a:ea typeface="+mn-ea"/>
                <a:cs typeface="+mn-cs"/>
              </a:defRPr>
            </a:lvl9pPr>
          </a:lstStyle>
          <a:p>
            <a:pPr marL="0" marR="0" lvl="1" indent="0" algn="l" defTabSz="914333" rtl="0" eaLnBrk="1" fontAlgn="auto" latinLnBrk="0" hangingPunct="1">
              <a:lnSpc>
                <a:spcPct val="100000"/>
              </a:lnSpc>
              <a:spcBef>
                <a:spcPts val="500"/>
              </a:spcBef>
              <a:spcAft>
                <a:spcPts val="0"/>
              </a:spcAft>
              <a:buClrTx/>
              <a:buSzTx/>
              <a:buFont typeface="Wingdings 3" panose="05040102010807070707" pitchFamily="18" charset="2"/>
              <a:buNone/>
              <a:tabLst/>
              <a:defRPr/>
            </a:pPr>
            <a:r>
              <a:rPr kumimoji="0" lang="en-US" sz="1200" b="0" i="0" u="none" strike="noStrike" kern="1200" cap="none" spc="0" normalizeH="0" baseline="0" noProof="0" err="1">
                <a:ln>
                  <a:noFill/>
                </a:ln>
                <a:solidFill>
                  <a:prstClr val="black">
                    <a:lumMod val="75000"/>
                    <a:lumOff val="25000"/>
                  </a:prstClr>
                </a:solidFill>
                <a:effectLst/>
                <a:uLnTx/>
                <a:uFillTx/>
                <a:latin typeface="Tw Cen MT" panose="020B0602020104020603" pitchFamily="34" charset="0"/>
                <a:ea typeface="+mn-ea"/>
                <a:cs typeface="+mn-cs"/>
              </a:rPr>
              <a:t>LucidLines</a:t>
            </a: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 is a highly interactive cycle time application which provides big data visualizations of cycle time data at station and line level</a:t>
            </a:r>
          </a:p>
          <a:p>
            <a:pPr marL="0" marR="0" lvl="1" indent="0" algn="l" defTabSz="914333" rtl="0" eaLnBrk="1" fontAlgn="auto" latinLnBrk="0" hangingPunct="1">
              <a:lnSpc>
                <a:spcPct val="100000"/>
              </a:lnSpc>
              <a:spcBef>
                <a:spcPts val="500"/>
              </a:spcBef>
              <a:spcAft>
                <a:spcPts val="0"/>
              </a:spcAft>
              <a:buClrTx/>
              <a:buSzTx/>
              <a:buFont typeface="Wingdings 3" panose="05040102010807070707" pitchFamily="18" charset="2"/>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endParaRPr>
          </a:p>
          <a:p>
            <a:pPr marL="0" marR="0" lvl="1" indent="0" algn="l" defTabSz="914333" rtl="0" eaLnBrk="1" fontAlgn="auto" latinLnBrk="0" hangingPunct="1">
              <a:lnSpc>
                <a:spcPct val="100000"/>
              </a:lnSpc>
              <a:spcBef>
                <a:spcPts val="500"/>
              </a:spcBef>
              <a:spcAft>
                <a:spcPts val="0"/>
              </a:spcAft>
              <a:buClrTx/>
              <a:buSzTx/>
              <a:buFont typeface="Wingdings 3" panose="05040102010807070707" pitchFamily="18" charset="2"/>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The application includes visual elements such as a </a:t>
            </a:r>
            <a:r>
              <a:rPr kumimoji="0" lang="en-US" sz="1200" b="0" i="0" u="none" strike="noStrike" kern="1200" cap="none" spc="0" normalizeH="0" baseline="0" noProof="0" err="1">
                <a:ln>
                  <a:noFill/>
                </a:ln>
                <a:solidFill>
                  <a:prstClr val="black">
                    <a:lumMod val="75000"/>
                    <a:lumOff val="25000"/>
                  </a:prstClr>
                </a:solidFill>
                <a:effectLst/>
                <a:uLnTx/>
                <a:uFillTx/>
                <a:latin typeface="Tw Cen MT" panose="020B0602020104020603" pitchFamily="34" charset="0"/>
                <a:ea typeface="+mn-ea"/>
                <a:cs typeface="+mn-cs"/>
              </a:rPr>
              <a:t>Marey´s</a:t>
            </a: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 graph, boxplots or graphical representations of the distribution of cycle time values for each station</a:t>
            </a:r>
          </a:p>
          <a:p>
            <a:pPr marL="0" marR="0" lvl="1" indent="0" algn="l" defTabSz="914333" rtl="0" eaLnBrk="1" fontAlgn="auto" latinLnBrk="0" hangingPunct="1">
              <a:lnSpc>
                <a:spcPct val="100000"/>
              </a:lnSpc>
              <a:spcBef>
                <a:spcPts val="500"/>
              </a:spcBef>
              <a:spcAft>
                <a:spcPts val="0"/>
              </a:spcAft>
              <a:buClrTx/>
              <a:buSzTx/>
              <a:buFont typeface="Wingdings 3" panose="05040102010807070707" pitchFamily="18" charset="2"/>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endParaRPr>
          </a:p>
          <a:p>
            <a:pPr marL="0" marR="0" lvl="1" indent="0" algn="l" defTabSz="914333" rtl="0" eaLnBrk="1" fontAlgn="auto" latinLnBrk="0" hangingPunct="1">
              <a:lnSpc>
                <a:spcPct val="100000"/>
              </a:lnSpc>
              <a:spcBef>
                <a:spcPts val="500"/>
              </a:spcBef>
              <a:spcAft>
                <a:spcPts val="0"/>
              </a:spcAft>
              <a:buClrTx/>
              <a:buSzTx/>
              <a:buFont typeface="Wingdings 3" panose="05040102010807070707" pitchFamily="18" charset="2"/>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As all information is provided on one screen, the application helps quickly spot bottlenecks, triggering actions to reduce cycle times and overall improve efficiency in production</a:t>
            </a:r>
            <a:r>
              <a:rPr kumimoji="0" lang="en-US" sz="1400" b="0" i="0" u="none" strike="noStrike" kern="1200" cap="none" spc="0" normalizeH="0" baseline="0" noProof="0">
                <a:ln>
                  <a:noFill/>
                </a:ln>
                <a:solidFill>
                  <a:srgbClr val="172B4D"/>
                </a:solidFill>
                <a:effectLst/>
                <a:uLnTx/>
                <a:uFillTx/>
                <a:latin typeface="-apple-system"/>
                <a:ea typeface="+mn-ea"/>
                <a:cs typeface="+mn-cs"/>
              </a:rPr>
              <a:t>.</a:t>
            </a:r>
            <a:endPar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endParaRPr>
          </a:p>
        </p:txBody>
      </p:sp>
      <p:pic>
        <p:nvPicPr>
          <p:cNvPr id="9" name="Picture 8">
            <a:extLst>
              <a:ext uri="{FF2B5EF4-FFF2-40B4-BE49-F238E27FC236}">
                <a16:creationId xmlns:a16="http://schemas.microsoft.com/office/drawing/2014/main" id="{6984B668-8398-4F5C-7586-D9A52352F4FC}"/>
              </a:ext>
            </a:extLst>
          </p:cNvPr>
          <p:cNvPicPr>
            <a:picLocks noChangeAspect="1"/>
          </p:cNvPicPr>
          <p:nvPr/>
        </p:nvPicPr>
        <p:blipFill>
          <a:blip r:embed="rId4"/>
          <a:stretch>
            <a:fillRect/>
          </a:stretch>
        </p:blipFill>
        <p:spPr>
          <a:xfrm>
            <a:off x="-1" y="-7910"/>
            <a:ext cx="1368495" cy="515198"/>
          </a:xfrm>
          <a:prstGeom prst="rect">
            <a:avLst/>
          </a:prstGeom>
        </p:spPr>
      </p:pic>
      <p:pic>
        <p:nvPicPr>
          <p:cNvPr id="11" name="Picture 10">
            <a:extLst>
              <a:ext uri="{FF2B5EF4-FFF2-40B4-BE49-F238E27FC236}">
                <a16:creationId xmlns:a16="http://schemas.microsoft.com/office/drawing/2014/main" id="{FAA151BC-DF70-B6EF-8191-A51EB975CB8F}"/>
              </a:ext>
            </a:extLst>
          </p:cNvPr>
          <p:cNvPicPr>
            <a:picLocks noChangeAspect="1"/>
          </p:cNvPicPr>
          <p:nvPr/>
        </p:nvPicPr>
        <p:blipFill>
          <a:blip r:embed="rId5"/>
          <a:stretch>
            <a:fillRect/>
          </a:stretch>
        </p:blipFill>
        <p:spPr>
          <a:xfrm>
            <a:off x="5137862" y="782018"/>
            <a:ext cx="4618030" cy="4087605"/>
          </a:xfrm>
          <a:prstGeom prst="rect">
            <a:avLst/>
          </a:prstGeom>
        </p:spPr>
      </p:pic>
      <p:pic>
        <p:nvPicPr>
          <p:cNvPr id="13" name="Picture 12">
            <a:extLst>
              <a:ext uri="{FF2B5EF4-FFF2-40B4-BE49-F238E27FC236}">
                <a16:creationId xmlns:a16="http://schemas.microsoft.com/office/drawing/2014/main" id="{94EA0EC7-275D-11CA-462D-62C6C7926E66}"/>
              </a:ext>
            </a:extLst>
          </p:cNvPr>
          <p:cNvPicPr>
            <a:picLocks noChangeAspect="1"/>
          </p:cNvPicPr>
          <p:nvPr/>
        </p:nvPicPr>
        <p:blipFill>
          <a:blip r:embed="rId6"/>
          <a:stretch>
            <a:fillRect/>
          </a:stretch>
        </p:blipFill>
        <p:spPr>
          <a:xfrm>
            <a:off x="7900148" y="3733666"/>
            <a:ext cx="3027548" cy="1811840"/>
          </a:xfrm>
          <a:prstGeom prst="rect">
            <a:avLst/>
          </a:prstGeom>
        </p:spPr>
      </p:pic>
    </p:spTree>
    <p:custDataLst>
      <p:tags r:id="rId1"/>
    </p:custDataLst>
    <p:extLst>
      <p:ext uri="{BB962C8B-B14F-4D97-AF65-F5344CB8AC3E}">
        <p14:creationId xmlns:p14="http://schemas.microsoft.com/office/powerpoint/2010/main" val="4287566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hteck 56"/>
          <p:cNvSpPr/>
          <p:nvPr/>
        </p:nvSpPr>
        <p:spPr>
          <a:xfrm>
            <a:off x="96253" y="662199"/>
            <a:ext cx="10687933" cy="5037561"/>
          </a:xfrm>
          <a:prstGeom prst="rect">
            <a:avLst/>
          </a:prstGeom>
          <a:solidFill>
            <a:schemeClr val="bg1">
              <a:lumMod val="95000"/>
            </a:schemeClr>
          </a:solidFill>
          <a:ln w="9525" cap="flat" cmpd="sng" algn="ctr">
            <a:noFill/>
            <a:prstDash val="solid"/>
          </a:ln>
          <a:effectLst/>
        </p:spPr>
        <p:txBody>
          <a:bodyPr rtlCol="0" anchor="ctr"/>
          <a:lstStyle/>
          <a:p>
            <a:pPr marL="0" marR="0" lvl="0" indent="0" algn="ctr" defTabSz="914333"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 name="Foliennummernplatzhalter 3"/>
          <p:cNvSpPr>
            <a:spLocks noGrp="1"/>
          </p:cNvSpPr>
          <p:nvPr>
            <p:ph type="sldNum" sz="quarter" idx="12"/>
          </p:nvPr>
        </p:nvSpPr>
        <p:spPr>
          <a:xfrm>
            <a:off x="8165008" y="2805928"/>
            <a:ext cx="288290" cy="41021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de-DE" sz="1200" b="0" i="0" u="none" strike="noStrike" kern="0" cap="none" spc="0" normalizeH="0" baseline="0" noProof="0"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19</a:t>
            </a:fld>
            <a:endParaRPr kumimoji="0" lang="de-DE" sz="1200" b="0" i="0" u="none" strike="noStrike" kern="0" cap="none" spc="0" normalizeH="0" baseline="0" noProof="0">
              <a:ln>
                <a:noFill/>
              </a:ln>
              <a:solidFill>
                <a:srgbClr val="999FA6"/>
              </a:solidFill>
              <a:effectLst/>
              <a:uLnTx/>
              <a:uFillTx/>
              <a:latin typeface="Bosch Office Sans"/>
              <a:ea typeface="+mn-ea"/>
              <a:cs typeface="+mn-cs"/>
            </a:endParaRPr>
          </a:p>
        </p:txBody>
      </p:sp>
      <p:pic>
        <p:nvPicPr>
          <p:cNvPr id="34"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t="5016" r="17149" b="34546"/>
          <a:stretch/>
        </p:blipFill>
        <p:spPr>
          <a:xfrm>
            <a:off x="8244821" y="708765"/>
            <a:ext cx="2528938" cy="1862157"/>
          </a:xfrm>
          <a:prstGeom prst="rect">
            <a:avLst/>
          </a:prstGeom>
        </p:spPr>
      </p:pic>
      <p:sp>
        <p:nvSpPr>
          <p:cNvPr id="35" name="Rectangle 20"/>
          <p:cNvSpPr/>
          <p:nvPr/>
        </p:nvSpPr>
        <p:spPr>
          <a:xfrm>
            <a:off x="8241456" y="708764"/>
            <a:ext cx="2534120" cy="1864664"/>
          </a:xfrm>
          <a:prstGeom prst="rect">
            <a:avLst/>
          </a:prstGeom>
          <a:gradFill>
            <a:gsLst>
              <a:gs pos="100000">
                <a:srgbClr val="67B419">
                  <a:alpha val="85000"/>
                </a:srgbClr>
              </a:gs>
              <a:gs pos="0">
                <a:srgbClr val="1399A0">
                  <a:alpha val="85000"/>
                </a:srgbClr>
              </a:gs>
            </a:gsLst>
            <a:lin ang="0" scaled="0"/>
          </a:gradFill>
          <a:ln w="9525" cap="flat" cmpd="sng" algn="ctr">
            <a:noFill/>
            <a:prstDash val="solid"/>
          </a:ln>
          <a:effectLst/>
        </p:spPr>
        <p:txBody>
          <a:bodyPr lIns="91437" tIns="91437" rIns="91437" bIns="91437" rtlCol="0" anchor="ctr"/>
          <a:lstStyle/>
          <a:p>
            <a:pPr marL="0" marR="0" lvl="0" indent="0" algn="l" defTabSz="914333" rtl="0" eaLnBrk="1" fontAlgn="base" latinLnBrk="0" hangingPunct="1">
              <a:lnSpc>
                <a:spcPct val="100000"/>
              </a:lnSpc>
              <a:spcBef>
                <a:spcPts val="500"/>
              </a:spcBef>
              <a:spcAft>
                <a:spcPts val="600"/>
              </a:spcAft>
              <a:buClrTx/>
              <a:buSzTx/>
              <a:buFontTx/>
              <a:buNone/>
              <a:tabLst/>
              <a:defRPr/>
            </a:pPr>
            <a:r>
              <a:rPr kumimoji="0" lang="de-DE" sz="1400" b="1" i="0" u="none" strike="noStrike" kern="0" cap="none" spc="0" normalizeH="0" baseline="0" noProof="0">
                <a:ln>
                  <a:noFill/>
                </a:ln>
                <a:solidFill>
                  <a:prstClr val="white"/>
                </a:solidFill>
                <a:effectLst/>
                <a:uLnTx/>
                <a:uFillTx/>
                <a:latin typeface="Bosch Office Sans" pitchFamily="34" charset="0"/>
                <a:ea typeface="+mn-ea"/>
                <a:cs typeface="+mn-cs"/>
              </a:rPr>
              <a:t>Data</a:t>
            </a:r>
          </a:p>
          <a:p>
            <a:pPr marL="0" marR="0" lvl="0" indent="0" algn="l" defTabSz="914333" rtl="0" eaLnBrk="1" fontAlgn="base" latinLnBrk="0" hangingPunct="1">
              <a:lnSpc>
                <a:spcPct val="100000"/>
              </a:lnSpc>
              <a:spcBef>
                <a:spcPts val="500"/>
              </a:spcBef>
              <a:spcAft>
                <a:spcPts val="600"/>
              </a:spcAft>
              <a:buClrTx/>
              <a:buSzTx/>
              <a:buFontTx/>
              <a:buNone/>
              <a:tabLst/>
              <a:defRPr/>
            </a:pPr>
            <a:endParaRPr kumimoji="0" lang="de-DE" sz="1600" b="1" i="0" u="none" strike="noStrike" kern="0" cap="none" spc="0" normalizeH="0" baseline="0" noProof="0">
              <a:ln>
                <a:noFill/>
              </a:ln>
              <a:solidFill>
                <a:prstClr val="white"/>
              </a:solidFill>
              <a:effectLst/>
              <a:uLnTx/>
              <a:uFillTx/>
              <a:latin typeface="Bosch Office Sans" pitchFamily="34" charset="0"/>
              <a:ea typeface="+mn-ea"/>
              <a:cs typeface="+mn-cs"/>
            </a:endParaRPr>
          </a:p>
          <a:p>
            <a:pPr marL="0" marR="0" lvl="0" indent="0" algn="l" defTabSz="914333" rtl="0" eaLnBrk="1" fontAlgn="base" latinLnBrk="0" hangingPunct="1">
              <a:lnSpc>
                <a:spcPct val="100000"/>
              </a:lnSpc>
              <a:spcBef>
                <a:spcPts val="500"/>
              </a:spcBef>
              <a:spcAft>
                <a:spcPts val="600"/>
              </a:spcAft>
              <a:buClrTx/>
              <a:buSzTx/>
              <a:buFontTx/>
              <a:buNone/>
              <a:tabLst/>
              <a:defRPr/>
            </a:pPr>
            <a:endParaRPr kumimoji="0" lang="de-DE" sz="1600" b="1" i="0" u="none" strike="noStrike" kern="0" cap="none" spc="0" normalizeH="0" baseline="0" noProof="0">
              <a:ln>
                <a:noFill/>
              </a:ln>
              <a:solidFill>
                <a:prstClr val="white"/>
              </a:solidFill>
              <a:effectLst/>
              <a:uLnTx/>
              <a:uFillTx/>
              <a:latin typeface="Bosch Office Sans" pitchFamily="34" charset="0"/>
              <a:ea typeface="+mn-ea"/>
              <a:cs typeface="+mn-cs"/>
            </a:endParaRPr>
          </a:p>
          <a:p>
            <a:pPr marL="0" marR="0" lvl="0" indent="0" algn="l" defTabSz="914333" rtl="0" eaLnBrk="1" fontAlgn="base" latinLnBrk="0" hangingPunct="1">
              <a:lnSpc>
                <a:spcPct val="100000"/>
              </a:lnSpc>
              <a:spcBef>
                <a:spcPts val="500"/>
              </a:spcBef>
              <a:spcAft>
                <a:spcPts val="600"/>
              </a:spcAft>
              <a:buClrTx/>
              <a:buSzTx/>
              <a:buFontTx/>
              <a:buNone/>
              <a:tabLst/>
              <a:defRPr/>
            </a:pPr>
            <a:endParaRPr kumimoji="0" lang="de-DE" sz="1600" b="1" i="0"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20" name="Rectangle 20"/>
          <p:cNvSpPr/>
          <p:nvPr/>
        </p:nvSpPr>
        <p:spPr>
          <a:xfrm>
            <a:off x="8270660" y="1222425"/>
            <a:ext cx="2377396" cy="1115781"/>
          </a:xfrm>
          <a:prstGeom prst="rect">
            <a:avLst/>
          </a:prstGeom>
          <a:noFill/>
          <a:ln w="9525" cap="flat" cmpd="sng" algn="ctr">
            <a:noFill/>
            <a:prstDash val="solid"/>
          </a:ln>
          <a:effectLst/>
        </p:spPr>
        <p:txBody>
          <a:bodyPr lIns="91437" tIns="91437" rIns="91437" bIns="91437" rtlCol="0" anchor="ctr"/>
          <a:lstStyle/>
          <a:p>
            <a:pPr marL="0" marR="0" lvl="0" indent="0" algn="l" defTabSz="914333" rtl="0" eaLnBrk="1" fontAlgn="base" latinLnBrk="0" hangingPunct="1">
              <a:lnSpc>
                <a:spcPts val="2000"/>
              </a:lnSpc>
              <a:spcBef>
                <a:spcPts val="500"/>
              </a:spcBef>
              <a:spcAft>
                <a:spcPct val="0"/>
              </a:spcAft>
              <a:buClrTx/>
              <a:buSzTx/>
              <a:buFontTx/>
              <a:buNone/>
              <a:tabLst/>
              <a:defRPr/>
            </a:pPr>
            <a:endParaRPr kumimoji="0" lang="en-US" sz="1200" b="0" i="1"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7" name="Rechteck 6"/>
          <p:cNvSpPr/>
          <p:nvPr/>
        </p:nvSpPr>
        <p:spPr>
          <a:xfrm>
            <a:off x="155312" y="2681114"/>
            <a:ext cx="10618447" cy="2903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osch Office Sans"/>
              <a:ea typeface="+mn-ea"/>
              <a:cs typeface="+mn-cs"/>
            </a:endParaRPr>
          </a:p>
        </p:txBody>
      </p:sp>
      <p:sp>
        <p:nvSpPr>
          <p:cNvPr id="12" name="Rechteck 11"/>
          <p:cNvSpPr/>
          <p:nvPr/>
        </p:nvSpPr>
        <p:spPr>
          <a:xfrm flipH="1">
            <a:off x="3612690" y="2684847"/>
            <a:ext cx="71122" cy="3017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osch Office Sans"/>
              <a:ea typeface="+mn-ea"/>
              <a:cs typeface="+mn-cs"/>
            </a:endParaRPr>
          </a:p>
        </p:txBody>
      </p:sp>
      <p:pic>
        <p:nvPicPr>
          <p:cNvPr id="75" name="Picture 23"/>
          <p:cNvPicPr>
            <a:picLocks/>
          </p:cNvPicPr>
          <p:nvPr/>
        </p:nvPicPr>
        <p:blipFill rotWithShape="1">
          <a:blip r:embed="rId6" cstate="hqprint">
            <a:extLst>
              <a:ext uri="{28A0092B-C50C-407E-A947-70E740481C1C}">
                <a14:useLocalDpi xmlns:a14="http://schemas.microsoft.com/office/drawing/2010/main" val="0"/>
              </a:ext>
            </a:extLst>
          </a:blip>
          <a:srcRect l="1902" t="44441" r="13409" b="41731"/>
          <a:stretch/>
        </p:blipFill>
        <p:spPr>
          <a:xfrm>
            <a:off x="3681097" y="2681114"/>
            <a:ext cx="7065101" cy="389997"/>
          </a:xfrm>
          <a:prstGeom prst="rect">
            <a:avLst/>
          </a:prstGeom>
        </p:spPr>
      </p:pic>
      <p:pic>
        <p:nvPicPr>
          <p:cNvPr id="31"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l="3168" t="910" r="17187" b="83379"/>
          <a:stretch/>
        </p:blipFill>
        <p:spPr>
          <a:xfrm>
            <a:off x="155312" y="3718663"/>
            <a:ext cx="3401890" cy="354182"/>
          </a:xfrm>
          <a:prstGeom prst="rect">
            <a:avLst/>
          </a:prstGeom>
        </p:spPr>
      </p:pic>
      <p:sp>
        <p:nvSpPr>
          <p:cNvPr id="40" name="Rectangle 14"/>
          <p:cNvSpPr/>
          <p:nvPr/>
        </p:nvSpPr>
        <p:spPr>
          <a:xfrm>
            <a:off x="156580" y="3686176"/>
            <a:ext cx="3401890" cy="387696"/>
          </a:xfrm>
          <a:prstGeom prst="rect">
            <a:avLst/>
          </a:prstGeom>
          <a:gradFill>
            <a:gsLst>
              <a:gs pos="100000">
                <a:srgbClr val="67B419">
                  <a:alpha val="85000"/>
                </a:srgbClr>
              </a:gs>
              <a:gs pos="0">
                <a:srgbClr val="1399A0">
                  <a:alpha val="85000"/>
                </a:srgbClr>
              </a:gs>
            </a:gsLst>
            <a:lin ang="0" scaled="0"/>
          </a:gradFill>
          <a:ln w="9525" cap="flat" cmpd="sng" algn="ctr">
            <a:noFill/>
            <a:prstDash val="solid"/>
          </a:ln>
          <a:effectLst/>
        </p:spPr>
        <p:txBody>
          <a:bodyPr lIns="45720" tIns="45720" rIns="45720" bIns="45720" rtlCol="0" anchor="t"/>
          <a:lstStyle/>
          <a:p>
            <a:pPr marL="0" marR="0" lvl="0" indent="0" algn="l" defTabSz="914400" rtl="0" eaLnBrk="1" fontAlgn="base" latinLnBrk="0" hangingPunct="1">
              <a:lnSpc>
                <a:spcPts val="2000"/>
              </a:lnSpc>
              <a:spcBef>
                <a:spcPts val="500"/>
              </a:spcBef>
              <a:spcAft>
                <a:spcPts val="600"/>
              </a:spcAft>
              <a:buClrTx/>
              <a:buSzTx/>
              <a:buFontTx/>
              <a:buNone/>
              <a:tabLst/>
              <a:defRPr/>
            </a:pPr>
            <a:r>
              <a:rPr kumimoji="0" lang="de-DE" sz="1400" b="1" i="0" u="none" strike="noStrike" kern="0" cap="none" spc="0" normalizeH="0" baseline="0" noProof="0">
                <a:ln>
                  <a:noFill/>
                </a:ln>
                <a:solidFill>
                  <a:prstClr val="white"/>
                </a:solidFill>
                <a:effectLst/>
                <a:uLnTx/>
                <a:uFillTx/>
                <a:latin typeface="Bosch Office Sans" pitchFamily="34" charset="0"/>
                <a:ea typeface="+mn-ea"/>
                <a:cs typeface="+mn-cs"/>
              </a:rPr>
              <a:t>Past year activity</a:t>
            </a:r>
          </a:p>
        </p:txBody>
      </p:sp>
      <p:sp>
        <p:nvSpPr>
          <p:cNvPr id="30" name="Textfeld 56">
            <a:extLst>
              <a:ext uri="{FF2B5EF4-FFF2-40B4-BE49-F238E27FC236}">
                <a16:creationId xmlns:a16="http://schemas.microsoft.com/office/drawing/2014/main" id="{62630DD6-2202-2248-BB68-CED25EDE84F8}"/>
              </a:ext>
            </a:extLst>
          </p:cNvPr>
          <p:cNvSpPr txBox="1"/>
          <p:nvPr>
            <p:custDataLst>
              <p:tags r:id="rId1"/>
            </p:custDataLst>
          </p:nvPr>
        </p:nvSpPr>
        <p:spPr>
          <a:xfrm>
            <a:off x="8332605" y="1292088"/>
            <a:ext cx="2377396" cy="402674"/>
          </a:xfrm>
          <a:prstGeom prst="rect">
            <a:avLst/>
          </a:prstGeom>
          <a:noFill/>
          <a:ln w="19050" cap="flat" cmpd="sng" algn="ctr">
            <a:noFill/>
            <a:prstDash val="solid"/>
          </a:ln>
          <a:effectLst/>
        </p:spPr>
        <p:txBody>
          <a:bodyPr wrap="square" lIns="0" tIns="0" rIns="0" bIns="0" rtlCol="0" anchor="t">
            <a:spAutoFit/>
          </a:bodyPr>
          <a:lstStyle>
            <a:defPPr>
              <a:defRPr lang="de-DE"/>
            </a:defPPr>
            <a:lvl1pPr marL="171450" indent="-171450" defTabSz="822716">
              <a:spcAft>
                <a:spcPts val="400"/>
              </a:spcAft>
              <a:buSzPct val="70000"/>
              <a:buFont typeface="Wingdings 3" panose="05040102010807070707" pitchFamily="18" charset="2"/>
              <a:buChar char=""/>
              <a:defRPr sz="1600" kern="0">
                <a:solidFill>
                  <a:schemeClr val="bg1"/>
                </a:solidFill>
                <a:latin typeface="Bosch Office Sans"/>
              </a:defRPr>
            </a:lvl1pPr>
          </a:lstStyle>
          <a:p>
            <a:pPr marL="177800" marR="0" lvl="0" indent="-177800" algn="l" defTabSz="822716" rtl="0" eaLnBrk="1" fontAlgn="base" latinLnBrk="0" hangingPunct="1">
              <a:lnSpc>
                <a:spcPct val="100000"/>
              </a:lnSpc>
              <a:spcBef>
                <a:spcPct val="0"/>
              </a:spcBef>
              <a:spcAft>
                <a:spcPts val="540"/>
              </a:spcAft>
              <a:buClrTx/>
              <a:buSzPct val="70000"/>
              <a:buFont typeface="Wingdings 3" panose="05040102010807070707" pitchFamily="18" charset="2"/>
              <a:buChar char=""/>
              <a:tabLst/>
              <a:defRPr/>
            </a:pPr>
            <a:r>
              <a:rPr kumimoji="0" lang="en-US" sz="1100" b="0" i="0" u="none" strike="noStrike" kern="0" cap="none" spc="0" normalizeH="0" baseline="0" noProof="0">
                <a:ln>
                  <a:noFill/>
                </a:ln>
                <a:solidFill>
                  <a:srgbClr val="FFFFFF"/>
                </a:solidFill>
                <a:effectLst/>
                <a:uLnTx/>
                <a:uFillTx/>
                <a:latin typeface="+mn-lt"/>
                <a:ea typeface="Bosch Office Sans" charset="0"/>
                <a:cs typeface="Bosch Office Sans" charset="0"/>
              </a:rPr>
              <a:t>Manufacturing Plants</a:t>
            </a:r>
          </a:p>
          <a:p>
            <a:pPr marL="177800" marR="0" lvl="0" indent="-177800" algn="l" defTabSz="822716" rtl="0" eaLnBrk="1" fontAlgn="base" latinLnBrk="0" hangingPunct="1">
              <a:lnSpc>
                <a:spcPct val="100000"/>
              </a:lnSpc>
              <a:spcBef>
                <a:spcPct val="0"/>
              </a:spcBef>
              <a:spcAft>
                <a:spcPts val="540"/>
              </a:spcAft>
              <a:buClrTx/>
              <a:buSzPct val="70000"/>
              <a:buFont typeface="Wingdings 3" panose="05040102010807070707" pitchFamily="18" charset="2"/>
              <a:buChar char=""/>
              <a:tabLst/>
              <a:defRPr/>
            </a:pPr>
            <a:endParaRPr kumimoji="0" lang="en-US" sz="1100" b="0" i="0" u="none" strike="noStrike" kern="0" cap="none" spc="0" normalizeH="0" baseline="0" noProof="0">
              <a:ln>
                <a:noFill/>
              </a:ln>
              <a:solidFill>
                <a:srgbClr val="FFFFFF"/>
              </a:solidFill>
              <a:effectLst/>
              <a:uLnTx/>
              <a:uFillTx/>
              <a:latin typeface="+mn-lt"/>
              <a:ea typeface="Bosch Office Sans" charset="0"/>
              <a:cs typeface="Bosch Office Sans" charset="0"/>
            </a:endParaRPr>
          </a:p>
        </p:txBody>
      </p:sp>
      <p:sp>
        <p:nvSpPr>
          <p:cNvPr id="41" name="Rechteck 21___"/>
          <p:cNvSpPr/>
          <p:nvPr>
            <p:custDataLst>
              <p:tags r:id="rId2"/>
            </p:custDataLst>
          </p:nvPr>
        </p:nvSpPr>
        <p:spPr>
          <a:xfrm>
            <a:off x="3752220" y="2730884"/>
            <a:ext cx="1840247" cy="213969"/>
          </a:xfrm>
          <a:prstGeom prst="rect">
            <a:avLst/>
          </a:prstGeom>
          <a:noFill/>
          <a:ln>
            <a:noFill/>
          </a:ln>
        </p:spPr>
        <p:txBody>
          <a:bodyPr wrap="none" lIns="0" tIns="0" rIns="0" bIns="0" rtlCol="0" anchor="ctr" anchorCtr="0">
            <a:spAutoFit/>
          </a:bodyPr>
          <a:lstStyle/>
          <a:p>
            <a:pPr marL="0" marR="0" lvl="0" indent="0" algn="l" defTabSz="914400" rtl="0" eaLnBrk="1" fontAlgn="base" latinLnBrk="0" hangingPunct="1">
              <a:lnSpc>
                <a:spcPts val="1799"/>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osch Office Sans" pitchFamily="34" charset="0"/>
                <a:ea typeface="+mn-ea"/>
                <a:cs typeface="Bosch Office Sans" pitchFamily="34" charset="0"/>
              </a:rPr>
              <a:t>Current year activity </a:t>
            </a:r>
            <a:endParaRPr kumimoji="0" lang="en-US" sz="1400" b="1" i="1" u="none" strike="noStrike" kern="1200" cap="none" spc="0" normalizeH="0" baseline="0" noProof="0">
              <a:ln>
                <a:noFill/>
              </a:ln>
              <a:solidFill>
                <a:srgbClr val="FFFFFF"/>
              </a:solidFill>
              <a:effectLst/>
              <a:uLnTx/>
              <a:uFillTx/>
              <a:latin typeface="Bosch Office Sans" pitchFamily="34" charset="0"/>
              <a:ea typeface="+mn-ea"/>
              <a:cs typeface="Bosch Office Sans" pitchFamily="34" charset="0"/>
            </a:endParaRPr>
          </a:p>
        </p:txBody>
      </p:sp>
      <p:sp>
        <p:nvSpPr>
          <p:cNvPr id="38" name="Rectangle 28"/>
          <p:cNvSpPr/>
          <p:nvPr/>
        </p:nvSpPr>
        <p:spPr>
          <a:xfrm>
            <a:off x="185439" y="720347"/>
            <a:ext cx="3953424" cy="1816042"/>
          </a:xfrm>
          <a:prstGeom prst="rect">
            <a:avLst/>
          </a:prstGeom>
          <a:solidFill>
            <a:sysClr val="window" lastClr="FFFFFF"/>
          </a:solidFill>
          <a:ln w="9525" cap="flat" cmpd="sng" algn="ctr">
            <a:noFill/>
            <a:prstDash val="solid"/>
          </a:ln>
          <a:effectLst/>
        </p:spPr>
        <p:txBody>
          <a:bodyPr lIns="91437" tIns="91437" rIns="91437" bIns="91437" rtlCol="0" anchor="t"/>
          <a:lstStyle/>
          <a:p>
            <a:pPr marL="0" marR="0" lvl="0" indent="0" algn="l" defTabSz="914333" rtl="0" eaLnBrk="1" fontAlgn="base" latinLnBrk="0" hangingPunct="1">
              <a:lnSpc>
                <a:spcPts val="1600"/>
              </a:lnSpc>
              <a:spcBef>
                <a:spcPts val="600"/>
              </a:spcBef>
              <a:spcAft>
                <a:spcPts val="600"/>
              </a:spcAft>
              <a:buClrTx/>
              <a:buSzTx/>
              <a:buFontTx/>
              <a:buNone/>
              <a:tabLst/>
              <a:defRPr/>
            </a:pPr>
            <a:r>
              <a:rPr kumimoji="0" lang="de-DE" sz="1400" b="1" i="0" u="none" strike="noStrike" kern="0" cap="none" spc="0" normalizeH="0" baseline="0" noProof="0">
                <a:ln>
                  <a:noFill/>
                </a:ln>
                <a:solidFill>
                  <a:srgbClr val="3F136C"/>
                </a:solidFill>
                <a:effectLst/>
                <a:uLnTx/>
                <a:uFillTx/>
                <a:latin typeface="Bosch Office Sans" pitchFamily="34" charset="0"/>
                <a:ea typeface="+mn-ea"/>
                <a:cs typeface="+mn-cs"/>
              </a:rPr>
              <a:t>Context</a:t>
            </a:r>
            <a:endParaRPr kumimoji="0" lang="de-DE" sz="1200" b="1" i="0" u="none" strike="noStrike" kern="0" cap="none" spc="0" normalizeH="0" baseline="0" noProof="0">
              <a:ln>
                <a:noFill/>
              </a:ln>
              <a:solidFill>
                <a:srgbClr val="3F136C"/>
              </a:solidFill>
              <a:effectLst/>
              <a:uLnTx/>
              <a:uFillTx/>
              <a:latin typeface="Bosch Office Sans" pitchFamily="34" charset="0"/>
              <a:ea typeface="+mn-ea"/>
              <a:cs typeface="+mn-cs"/>
            </a:endParaRPr>
          </a:p>
        </p:txBody>
      </p:sp>
      <p:sp>
        <p:nvSpPr>
          <p:cNvPr id="17" name="Freeform 85"/>
          <p:cNvSpPr>
            <a:spLocks noEditPoints="1"/>
          </p:cNvSpPr>
          <p:nvPr>
            <p:custDataLst>
              <p:tags r:id="rId3"/>
            </p:custDataLst>
          </p:nvPr>
        </p:nvSpPr>
        <p:spPr bwMode="auto">
          <a:xfrm>
            <a:off x="3672056" y="735168"/>
            <a:ext cx="276306" cy="281196"/>
          </a:xfrm>
          <a:custGeom>
            <a:avLst/>
            <a:gdLst>
              <a:gd name="T0" fmla="*/ 141 w 226"/>
              <a:gd name="T1" fmla="*/ 0 h 230"/>
              <a:gd name="T2" fmla="*/ 85 w 226"/>
              <a:gd name="T3" fmla="*/ 0 h 230"/>
              <a:gd name="T4" fmla="*/ 85 w 226"/>
              <a:gd name="T5" fmla="*/ 58 h 230"/>
              <a:gd name="T6" fmla="*/ 141 w 226"/>
              <a:gd name="T7" fmla="*/ 58 h 230"/>
              <a:gd name="T8" fmla="*/ 141 w 226"/>
              <a:gd name="T9" fmla="*/ 0 h 230"/>
              <a:gd name="T10" fmla="*/ 131 w 226"/>
              <a:gd name="T11" fmla="*/ 47 h 230"/>
              <a:gd name="T12" fmla="*/ 97 w 226"/>
              <a:gd name="T13" fmla="*/ 47 h 230"/>
              <a:gd name="T14" fmla="*/ 97 w 226"/>
              <a:gd name="T15" fmla="*/ 11 h 230"/>
              <a:gd name="T16" fmla="*/ 131 w 226"/>
              <a:gd name="T17" fmla="*/ 11 h 230"/>
              <a:gd name="T18" fmla="*/ 131 w 226"/>
              <a:gd name="T19" fmla="*/ 47 h 230"/>
              <a:gd name="T20" fmla="*/ 0 w 226"/>
              <a:gd name="T21" fmla="*/ 230 h 230"/>
              <a:gd name="T22" fmla="*/ 56 w 226"/>
              <a:gd name="T23" fmla="*/ 230 h 230"/>
              <a:gd name="T24" fmla="*/ 56 w 226"/>
              <a:gd name="T25" fmla="*/ 173 h 230"/>
              <a:gd name="T26" fmla="*/ 0 w 226"/>
              <a:gd name="T27" fmla="*/ 173 h 230"/>
              <a:gd name="T28" fmla="*/ 0 w 226"/>
              <a:gd name="T29" fmla="*/ 230 h 230"/>
              <a:gd name="T30" fmla="*/ 12 w 226"/>
              <a:gd name="T31" fmla="*/ 184 h 230"/>
              <a:gd name="T32" fmla="*/ 46 w 226"/>
              <a:gd name="T33" fmla="*/ 184 h 230"/>
              <a:gd name="T34" fmla="*/ 46 w 226"/>
              <a:gd name="T35" fmla="*/ 220 h 230"/>
              <a:gd name="T36" fmla="*/ 12 w 226"/>
              <a:gd name="T37" fmla="*/ 220 h 230"/>
              <a:gd name="T38" fmla="*/ 12 w 226"/>
              <a:gd name="T39" fmla="*/ 184 h 230"/>
              <a:gd name="T40" fmla="*/ 169 w 226"/>
              <a:gd name="T41" fmla="*/ 173 h 230"/>
              <a:gd name="T42" fmla="*/ 169 w 226"/>
              <a:gd name="T43" fmla="*/ 230 h 230"/>
              <a:gd name="T44" fmla="*/ 226 w 226"/>
              <a:gd name="T45" fmla="*/ 230 h 230"/>
              <a:gd name="T46" fmla="*/ 226 w 226"/>
              <a:gd name="T47" fmla="*/ 173 h 230"/>
              <a:gd name="T48" fmla="*/ 169 w 226"/>
              <a:gd name="T49" fmla="*/ 173 h 230"/>
              <a:gd name="T50" fmla="*/ 215 w 226"/>
              <a:gd name="T51" fmla="*/ 220 h 230"/>
              <a:gd name="T52" fmla="*/ 182 w 226"/>
              <a:gd name="T53" fmla="*/ 220 h 230"/>
              <a:gd name="T54" fmla="*/ 182 w 226"/>
              <a:gd name="T55" fmla="*/ 184 h 230"/>
              <a:gd name="T56" fmla="*/ 215 w 226"/>
              <a:gd name="T57" fmla="*/ 184 h 230"/>
              <a:gd name="T58" fmla="*/ 215 w 226"/>
              <a:gd name="T59" fmla="*/ 220 h 230"/>
              <a:gd name="T60" fmla="*/ 85 w 226"/>
              <a:gd name="T61" fmla="*/ 230 h 230"/>
              <a:gd name="T62" fmla="*/ 141 w 226"/>
              <a:gd name="T63" fmla="*/ 230 h 230"/>
              <a:gd name="T64" fmla="*/ 141 w 226"/>
              <a:gd name="T65" fmla="*/ 173 h 230"/>
              <a:gd name="T66" fmla="*/ 85 w 226"/>
              <a:gd name="T67" fmla="*/ 173 h 230"/>
              <a:gd name="T68" fmla="*/ 85 w 226"/>
              <a:gd name="T69" fmla="*/ 230 h 230"/>
              <a:gd name="T70" fmla="*/ 97 w 226"/>
              <a:gd name="T71" fmla="*/ 184 h 230"/>
              <a:gd name="T72" fmla="*/ 131 w 226"/>
              <a:gd name="T73" fmla="*/ 184 h 230"/>
              <a:gd name="T74" fmla="*/ 131 w 226"/>
              <a:gd name="T75" fmla="*/ 220 h 230"/>
              <a:gd name="T76" fmla="*/ 97 w 226"/>
              <a:gd name="T77" fmla="*/ 220 h 230"/>
              <a:gd name="T78" fmla="*/ 97 w 226"/>
              <a:gd name="T79" fmla="*/ 184 h 230"/>
              <a:gd name="T80" fmla="*/ 33 w 226"/>
              <a:gd name="T81" fmla="*/ 121 h 230"/>
              <a:gd name="T82" fmla="*/ 108 w 226"/>
              <a:gd name="T83" fmla="*/ 121 h 230"/>
              <a:gd name="T84" fmla="*/ 108 w 226"/>
              <a:gd name="T85" fmla="*/ 162 h 230"/>
              <a:gd name="T86" fmla="*/ 118 w 226"/>
              <a:gd name="T87" fmla="*/ 162 h 230"/>
              <a:gd name="T88" fmla="*/ 118 w 226"/>
              <a:gd name="T89" fmla="*/ 121 h 230"/>
              <a:gd name="T90" fmla="*/ 192 w 226"/>
              <a:gd name="T91" fmla="*/ 121 h 230"/>
              <a:gd name="T92" fmla="*/ 192 w 226"/>
              <a:gd name="T93" fmla="*/ 162 h 230"/>
              <a:gd name="T94" fmla="*/ 203 w 226"/>
              <a:gd name="T95" fmla="*/ 162 h 230"/>
              <a:gd name="T96" fmla="*/ 203 w 226"/>
              <a:gd name="T97" fmla="*/ 110 h 230"/>
              <a:gd name="T98" fmla="*/ 118 w 226"/>
              <a:gd name="T99" fmla="*/ 110 h 230"/>
              <a:gd name="T100" fmla="*/ 118 w 226"/>
              <a:gd name="T101" fmla="*/ 69 h 230"/>
              <a:gd name="T102" fmla="*/ 108 w 226"/>
              <a:gd name="T103" fmla="*/ 69 h 230"/>
              <a:gd name="T104" fmla="*/ 108 w 226"/>
              <a:gd name="T105" fmla="*/ 110 h 230"/>
              <a:gd name="T106" fmla="*/ 23 w 226"/>
              <a:gd name="T107" fmla="*/ 110 h 230"/>
              <a:gd name="T108" fmla="*/ 23 w 226"/>
              <a:gd name="T109" fmla="*/ 162 h 230"/>
              <a:gd name="T110" fmla="*/ 33 w 226"/>
              <a:gd name="T111" fmla="*/ 162 h 230"/>
              <a:gd name="T112" fmla="*/ 33 w 226"/>
              <a:gd name="T113"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6" h="230">
                <a:moveTo>
                  <a:pt x="141" y="0"/>
                </a:moveTo>
                <a:lnTo>
                  <a:pt x="85" y="0"/>
                </a:lnTo>
                <a:lnTo>
                  <a:pt x="85" y="58"/>
                </a:lnTo>
                <a:lnTo>
                  <a:pt x="141" y="58"/>
                </a:lnTo>
                <a:lnTo>
                  <a:pt x="141" y="0"/>
                </a:lnTo>
                <a:close/>
                <a:moveTo>
                  <a:pt x="131" y="47"/>
                </a:moveTo>
                <a:lnTo>
                  <a:pt x="97" y="47"/>
                </a:lnTo>
                <a:lnTo>
                  <a:pt x="97" y="11"/>
                </a:lnTo>
                <a:lnTo>
                  <a:pt x="131" y="11"/>
                </a:lnTo>
                <a:lnTo>
                  <a:pt x="131" y="47"/>
                </a:lnTo>
                <a:close/>
                <a:moveTo>
                  <a:pt x="0" y="230"/>
                </a:moveTo>
                <a:lnTo>
                  <a:pt x="56" y="230"/>
                </a:lnTo>
                <a:lnTo>
                  <a:pt x="56" y="173"/>
                </a:lnTo>
                <a:lnTo>
                  <a:pt x="0" y="173"/>
                </a:lnTo>
                <a:lnTo>
                  <a:pt x="0" y="230"/>
                </a:lnTo>
                <a:close/>
                <a:moveTo>
                  <a:pt x="12" y="184"/>
                </a:moveTo>
                <a:lnTo>
                  <a:pt x="46" y="184"/>
                </a:lnTo>
                <a:lnTo>
                  <a:pt x="46" y="220"/>
                </a:lnTo>
                <a:lnTo>
                  <a:pt x="12" y="220"/>
                </a:lnTo>
                <a:lnTo>
                  <a:pt x="12" y="184"/>
                </a:lnTo>
                <a:close/>
                <a:moveTo>
                  <a:pt x="169" y="173"/>
                </a:moveTo>
                <a:lnTo>
                  <a:pt x="169" y="230"/>
                </a:lnTo>
                <a:lnTo>
                  <a:pt x="226" y="230"/>
                </a:lnTo>
                <a:lnTo>
                  <a:pt x="226" y="173"/>
                </a:lnTo>
                <a:lnTo>
                  <a:pt x="169" y="173"/>
                </a:lnTo>
                <a:close/>
                <a:moveTo>
                  <a:pt x="215" y="220"/>
                </a:moveTo>
                <a:lnTo>
                  <a:pt x="182" y="220"/>
                </a:lnTo>
                <a:lnTo>
                  <a:pt x="182" y="184"/>
                </a:lnTo>
                <a:lnTo>
                  <a:pt x="215" y="184"/>
                </a:lnTo>
                <a:lnTo>
                  <a:pt x="215" y="220"/>
                </a:lnTo>
                <a:close/>
                <a:moveTo>
                  <a:pt x="85" y="230"/>
                </a:moveTo>
                <a:lnTo>
                  <a:pt x="141" y="230"/>
                </a:lnTo>
                <a:lnTo>
                  <a:pt x="141" y="173"/>
                </a:lnTo>
                <a:lnTo>
                  <a:pt x="85" y="173"/>
                </a:lnTo>
                <a:lnTo>
                  <a:pt x="85" y="230"/>
                </a:lnTo>
                <a:close/>
                <a:moveTo>
                  <a:pt x="97" y="184"/>
                </a:moveTo>
                <a:lnTo>
                  <a:pt x="131" y="184"/>
                </a:lnTo>
                <a:lnTo>
                  <a:pt x="131" y="220"/>
                </a:lnTo>
                <a:lnTo>
                  <a:pt x="97" y="220"/>
                </a:lnTo>
                <a:lnTo>
                  <a:pt x="97" y="184"/>
                </a:lnTo>
                <a:close/>
                <a:moveTo>
                  <a:pt x="33" y="121"/>
                </a:moveTo>
                <a:lnTo>
                  <a:pt x="108" y="121"/>
                </a:lnTo>
                <a:lnTo>
                  <a:pt x="108" y="162"/>
                </a:lnTo>
                <a:lnTo>
                  <a:pt x="118" y="162"/>
                </a:lnTo>
                <a:lnTo>
                  <a:pt x="118" y="121"/>
                </a:lnTo>
                <a:lnTo>
                  <a:pt x="192" y="121"/>
                </a:lnTo>
                <a:lnTo>
                  <a:pt x="192" y="162"/>
                </a:lnTo>
                <a:lnTo>
                  <a:pt x="203" y="162"/>
                </a:lnTo>
                <a:lnTo>
                  <a:pt x="203" y="110"/>
                </a:lnTo>
                <a:lnTo>
                  <a:pt x="118" y="110"/>
                </a:lnTo>
                <a:lnTo>
                  <a:pt x="118" y="69"/>
                </a:lnTo>
                <a:lnTo>
                  <a:pt x="108" y="69"/>
                </a:lnTo>
                <a:lnTo>
                  <a:pt x="108" y="110"/>
                </a:lnTo>
                <a:lnTo>
                  <a:pt x="23" y="110"/>
                </a:lnTo>
                <a:lnTo>
                  <a:pt x="23" y="162"/>
                </a:lnTo>
                <a:lnTo>
                  <a:pt x="33" y="162"/>
                </a:lnTo>
                <a:lnTo>
                  <a:pt x="33" y="121"/>
                </a:lnTo>
                <a:close/>
              </a:path>
            </a:pathLst>
          </a:custGeom>
          <a:solidFill>
            <a:srgbClr val="B2B3B5"/>
          </a:solidFill>
          <a:ln>
            <a:noFill/>
          </a:ln>
        </p:spPr>
        <p:txBody>
          <a:bodyPr vert="horz" wrap="square" lIns="91437" tIns="45718" rIns="91437" bIns="45718" numCol="1" anchor="t" anchorCtr="0" compatLnSpc="1">
            <a:prstTxWarp prst="textNoShape">
              <a:avLst/>
            </a:prstTxWarp>
          </a:bodyPr>
          <a:lstStyle/>
          <a:p>
            <a:pPr marL="0" marR="0" lvl="0" indent="0" algn="l" defTabSz="914333"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36" name="Textfeld 35"/>
          <p:cNvSpPr txBox="1"/>
          <p:nvPr/>
        </p:nvSpPr>
        <p:spPr>
          <a:xfrm>
            <a:off x="264819" y="1128200"/>
            <a:ext cx="3837527" cy="1249208"/>
          </a:xfrm>
          <a:prstGeom prst="rect">
            <a:avLst/>
          </a:prstGeom>
          <a:noFill/>
        </p:spPr>
        <p:txBody>
          <a:bodyPr wrap="square" lIns="0" tIns="0" rIns="0" bIns="0" rtlCol="0">
            <a:noAutofit/>
          </a:bodyPr>
          <a:lstStyle/>
          <a:p>
            <a:pPr marL="285750" marR="0" lvl="0" indent="-285750" algn="l" defTabSz="914400" rtl="0" eaLnBrk="1" fontAlgn="auto" latinLnBrk="0" hangingPunct="1">
              <a:lnSpc>
                <a:spcPct val="107000"/>
              </a:lnSpc>
              <a:spcBef>
                <a:spcPts val="500"/>
              </a:spcBef>
              <a:spcAft>
                <a:spcPts val="0"/>
              </a:spcAft>
              <a:buClrTx/>
              <a:buSzTx/>
              <a:buFont typeface="Wingdings" pitchFamily="2" charset="2"/>
              <a:buChar char="Ø"/>
              <a:tabLst/>
              <a:defRPr/>
            </a:pPr>
            <a:r>
              <a:rPr lang="en-IN" sz="1100" kern="0">
                <a:solidFill>
                  <a:srgbClr val="333333"/>
                </a:solidFill>
                <a:latin typeface="+mn-lt"/>
              </a:rPr>
              <a:t>MAS aims to provide users easy access to manufacturing data at as well as a suite of complementary analytics solutions that aid the user by automatically detecting manufacturing related inefficiencies and providing insights to help improve the efficiency in manufacturing domain.</a:t>
            </a:r>
            <a:endParaRPr lang="en-US" sz="1100" kern="0">
              <a:solidFill>
                <a:srgbClr val="333333"/>
              </a:solidFill>
              <a:latin typeface="+mn-lt"/>
            </a:endParaRPr>
          </a:p>
        </p:txBody>
      </p:sp>
      <p:sp>
        <p:nvSpPr>
          <p:cNvPr id="43" name="Text Placeholder 2"/>
          <p:cNvSpPr>
            <a:spLocks noGrp="1"/>
          </p:cNvSpPr>
          <p:nvPr>
            <p:ph type="body" sz="quarter" idx="15"/>
          </p:nvPr>
        </p:nvSpPr>
        <p:spPr>
          <a:xfrm>
            <a:off x="259200" y="259200"/>
            <a:ext cx="10450800" cy="388800"/>
          </a:xfrm>
        </p:spPr>
        <p:txBody>
          <a:bodyPr/>
          <a:lstStyle/>
          <a:p>
            <a:r>
              <a:rPr lang="en-US" b="1"/>
              <a:t>MAS (Manufacturing Analytics Solution)</a:t>
            </a:r>
          </a:p>
        </p:txBody>
      </p:sp>
      <p:sp>
        <p:nvSpPr>
          <p:cNvPr id="10" name="TextBox 9">
            <a:extLst>
              <a:ext uri="{FF2B5EF4-FFF2-40B4-BE49-F238E27FC236}">
                <a16:creationId xmlns:a16="http://schemas.microsoft.com/office/drawing/2014/main" id="{C8880A96-A73B-4FA5-BD67-CAD01DF07EE3}"/>
              </a:ext>
            </a:extLst>
          </p:cNvPr>
          <p:cNvSpPr txBox="1"/>
          <p:nvPr/>
        </p:nvSpPr>
        <p:spPr>
          <a:xfrm>
            <a:off x="7483168" y="5110397"/>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endParaRPr>
          </a:p>
        </p:txBody>
      </p:sp>
      <p:sp>
        <p:nvSpPr>
          <p:cNvPr id="5" name="Rectangle 28">
            <a:extLst>
              <a:ext uri="{FF2B5EF4-FFF2-40B4-BE49-F238E27FC236}">
                <a16:creationId xmlns:a16="http://schemas.microsoft.com/office/drawing/2014/main" id="{2BA19385-E9B4-0159-ABA3-7D8E8778FB86}"/>
              </a:ext>
            </a:extLst>
          </p:cNvPr>
          <p:cNvSpPr/>
          <p:nvPr/>
        </p:nvSpPr>
        <p:spPr>
          <a:xfrm>
            <a:off x="4228049" y="720347"/>
            <a:ext cx="3953424" cy="1816042"/>
          </a:xfrm>
          <a:prstGeom prst="rect">
            <a:avLst/>
          </a:prstGeom>
          <a:solidFill>
            <a:sysClr val="window" lastClr="FFFFFF"/>
          </a:solidFill>
          <a:ln w="9525" cap="flat" cmpd="sng" algn="ctr">
            <a:noFill/>
            <a:prstDash val="solid"/>
          </a:ln>
          <a:effectLst/>
        </p:spPr>
        <p:txBody>
          <a:bodyPr lIns="91437" tIns="91437" rIns="91437" bIns="91437" rtlCol="0" anchor="t"/>
          <a:lstStyle/>
          <a:p>
            <a:pPr marL="0" marR="0" lvl="0" indent="0" algn="l" defTabSz="914333" rtl="0" eaLnBrk="1" fontAlgn="base" latinLnBrk="0" hangingPunct="1">
              <a:lnSpc>
                <a:spcPts val="1600"/>
              </a:lnSpc>
              <a:spcBef>
                <a:spcPts val="600"/>
              </a:spcBef>
              <a:spcAft>
                <a:spcPts val="600"/>
              </a:spcAft>
              <a:buClrTx/>
              <a:buSzTx/>
              <a:buFontTx/>
              <a:buNone/>
              <a:tabLst/>
              <a:defRPr/>
            </a:pPr>
            <a:r>
              <a:rPr kumimoji="0" lang="de-DE" sz="1400" b="1" i="0" u="none" strike="noStrike" kern="0" cap="none" spc="0" normalizeH="0" baseline="0" noProof="0">
                <a:ln>
                  <a:noFill/>
                </a:ln>
                <a:solidFill>
                  <a:srgbClr val="3F136C"/>
                </a:solidFill>
                <a:effectLst/>
                <a:uLnTx/>
                <a:uFillTx/>
                <a:latin typeface="Bosch Office Sans" pitchFamily="34" charset="0"/>
                <a:ea typeface="+mn-ea"/>
                <a:cs typeface="+mn-cs"/>
              </a:rPr>
              <a:t>Goal</a:t>
            </a:r>
            <a:endParaRPr kumimoji="0" lang="de-DE" sz="1200" b="1" i="0" u="none" strike="noStrike" kern="0" cap="none" spc="0" normalizeH="0" baseline="0" noProof="0">
              <a:ln>
                <a:noFill/>
              </a:ln>
              <a:solidFill>
                <a:srgbClr val="3F136C"/>
              </a:solidFill>
              <a:effectLst/>
              <a:uLnTx/>
              <a:uFillTx/>
              <a:latin typeface="Bosch Office Sans" pitchFamily="34" charset="0"/>
              <a:ea typeface="+mn-ea"/>
              <a:cs typeface="+mn-cs"/>
            </a:endParaRPr>
          </a:p>
        </p:txBody>
      </p:sp>
      <p:sp>
        <p:nvSpPr>
          <p:cNvPr id="11" name="Textfeld 35">
            <a:extLst>
              <a:ext uri="{FF2B5EF4-FFF2-40B4-BE49-F238E27FC236}">
                <a16:creationId xmlns:a16="http://schemas.microsoft.com/office/drawing/2014/main" id="{56C3F72D-605D-10DB-0B8C-88322753C239}"/>
              </a:ext>
            </a:extLst>
          </p:cNvPr>
          <p:cNvSpPr txBox="1"/>
          <p:nvPr/>
        </p:nvSpPr>
        <p:spPr>
          <a:xfrm>
            <a:off x="4310776" y="1013955"/>
            <a:ext cx="3894163" cy="1466936"/>
          </a:xfrm>
          <a:prstGeom prst="rect">
            <a:avLst/>
          </a:prstGeom>
          <a:noFill/>
        </p:spPr>
        <p:txBody>
          <a:bodyPr wrap="square" lIns="0" tIns="0" rIns="0" bIns="0" rtlCol="0">
            <a:noAutofit/>
          </a:bodyPr>
          <a:lstStyle/>
          <a:p>
            <a:pPr marR="0" lvl="0" defTabSz="914333" eaLnBrk="1" latinLnBrk="0" hangingPunct="1">
              <a:lnSpc>
                <a:spcPts val="1600"/>
              </a:lnSpc>
              <a:spcAft>
                <a:spcPct val="0"/>
              </a:spcAft>
              <a:buClrTx/>
              <a:buSzTx/>
              <a:tabLst/>
              <a:defRPr/>
            </a:pPr>
            <a:r>
              <a:rPr lang="en-IN" sz="1100" kern="0">
                <a:solidFill>
                  <a:srgbClr val="333333"/>
                </a:solidFill>
                <a:latin typeface="+mn-lt"/>
              </a:rPr>
              <a:t>MAS provides </a:t>
            </a:r>
          </a:p>
          <a:p>
            <a:pPr marL="171450" marR="0" lvl="0" indent="-171450" defTabSz="914333" eaLnBrk="1" latinLnBrk="0" hangingPunct="1">
              <a:lnSpc>
                <a:spcPts val="1600"/>
              </a:lnSpc>
              <a:spcAft>
                <a:spcPct val="0"/>
              </a:spcAft>
              <a:buClrTx/>
              <a:buSzTx/>
              <a:buFont typeface="Arial" panose="020B0604020202020204" pitchFamily="34" charset="0"/>
              <a:buChar char="•"/>
              <a:tabLst/>
              <a:defRPr/>
            </a:pPr>
            <a:r>
              <a:rPr lang="en-IN" sz="1100" kern="0">
                <a:solidFill>
                  <a:srgbClr val="333333"/>
                </a:solidFill>
                <a:latin typeface="+mn-lt"/>
              </a:rPr>
              <a:t>A highly automated 'Generalized Data Lakehouse' solution for structured and unstructured data for Manufacturing.</a:t>
            </a:r>
          </a:p>
          <a:p>
            <a:pPr marL="171450" marR="0" lvl="0" indent="-171450" defTabSz="914333" eaLnBrk="1" latinLnBrk="0" hangingPunct="1">
              <a:lnSpc>
                <a:spcPts val="1600"/>
              </a:lnSpc>
              <a:spcAft>
                <a:spcPct val="0"/>
              </a:spcAft>
              <a:buClrTx/>
              <a:buSzTx/>
              <a:buFont typeface="Arial" panose="020B0604020202020204" pitchFamily="34" charset="0"/>
              <a:buChar char="•"/>
              <a:tabLst/>
              <a:defRPr/>
            </a:pPr>
            <a:r>
              <a:rPr lang="en-IN" sz="1100" kern="0">
                <a:solidFill>
                  <a:srgbClr val="333333"/>
                </a:solidFill>
                <a:latin typeface="+mn-lt"/>
              </a:rPr>
              <a:t>A suite of scalable self-service AutoML and analytics tools that are optimized for manufacturing.</a:t>
            </a:r>
            <a:r>
              <a:rPr lang="en-IN" sz="900" b="0" i="0" u="none" strike="noStrike">
                <a:solidFill>
                  <a:srgbClr val="172B4D"/>
                </a:solidFill>
                <a:effectLst/>
                <a:latin typeface="+mn-lt"/>
              </a:rPr>
              <a:t> </a:t>
            </a:r>
          </a:p>
          <a:p>
            <a:pPr marL="582587" lvl="1" indent="-171450" defTabSz="914333">
              <a:lnSpc>
                <a:spcPts val="1600"/>
              </a:lnSpc>
              <a:buFont typeface="Wingdings" pitchFamily="2" charset="2"/>
              <a:buChar char="§"/>
              <a:defRPr/>
            </a:pPr>
            <a:r>
              <a:rPr kumimoji="0" lang="en-IN" sz="1000" kern="0" cap="none" spc="0" normalizeH="0" baseline="0" noProof="0">
                <a:ln>
                  <a:noFill/>
                </a:ln>
                <a:solidFill>
                  <a:srgbClr val="172B4D"/>
                </a:solidFill>
                <a:uLnTx/>
                <a:uFillTx/>
                <a:latin typeface="+mn-lt"/>
                <a:ea typeface="+mn-ea"/>
                <a:cs typeface="+mn-cs"/>
              </a:rPr>
              <a:t>Generic</a:t>
            </a:r>
          </a:p>
          <a:p>
            <a:pPr marL="582587" lvl="1" indent="-171450" defTabSz="914333">
              <a:lnSpc>
                <a:spcPts val="1600"/>
              </a:lnSpc>
              <a:buFont typeface="Wingdings" pitchFamily="2" charset="2"/>
              <a:buChar char="§"/>
              <a:defRPr/>
            </a:pPr>
            <a:r>
              <a:rPr lang="en-IN" sz="1000" b="0" i="0" u="none" strike="noStrike" kern="0">
                <a:solidFill>
                  <a:srgbClr val="172B4D"/>
                </a:solidFill>
                <a:effectLst/>
                <a:latin typeface="+mn-lt"/>
              </a:rPr>
              <a:t>Modular</a:t>
            </a:r>
            <a:endParaRPr kumimoji="0" lang="en-US" sz="1000" b="0" i="0" u="none" strike="noStrike" kern="0" cap="none" spc="0" normalizeH="0" baseline="0" noProof="0">
              <a:ln>
                <a:noFill/>
              </a:ln>
              <a:solidFill>
                <a:srgbClr val="000000"/>
              </a:solidFill>
              <a:effectLst/>
              <a:uLnTx/>
              <a:uFillTx/>
              <a:latin typeface="+mn-lt"/>
              <a:ea typeface="+mn-ea"/>
              <a:cs typeface="+mn-cs"/>
            </a:endParaRPr>
          </a:p>
        </p:txBody>
      </p:sp>
      <p:sp>
        <p:nvSpPr>
          <p:cNvPr id="39" name="Rectangle 29"/>
          <p:cNvSpPr/>
          <p:nvPr/>
        </p:nvSpPr>
        <p:spPr>
          <a:xfrm>
            <a:off x="223426" y="2728184"/>
            <a:ext cx="3237101" cy="967516"/>
          </a:xfrm>
          <a:prstGeom prst="rect">
            <a:avLst/>
          </a:prstGeom>
          <a:solidFill>
            <a:sysClr val="window" lastClr="FFFFFF"/>
          </a:solidFill>
          <a:ln w="9525" cap="flat" cmpd="sng" algn="ctr">
            <a:noFill/>
            <a:prstDash val="solid"/>
          </a:ln>
          <a:effectLst/>
        </p:spPr>
        <p:txBody>
          <a:bodyPr lIns="45720" tIns="45720" rIns="45720" bIns="45720" rtlCol="0" anchor="t"/>
          <a:lstStyle/>
          <a:p>
            <a:pPr marR="0" lvl="0" algn="l" defTabSz="914333" rtl="0" eaLnBrk="1" fontAlgn="base" latinLnBrk="0" hangingPunct="1">
              <a:lnSpc>
                <a:spcPts val="1600"/>
              </a:lnSpc>
              <a:spcBef>
                <a:spcPts val="600"/>
              </a:spcBef>
              <a:spcAft>
                <a:spcPts val="600"/>
              </a:spcAft>
              <a:buClrTx/>
              <a:buSzTx/>
              <a:tabLst/>
              <a:defRPr/>
            </a:pPr>
            <a:r>
              <a:rPr kumimoji="0" lang="de-DE" sz="1400" b="1" i="0" u="none" strike="noStrike" kern="0" cap="none" spc="0" normalizeH="0" baseline="0" noProof="0">
                <a:ln>
                  <a:noFill/>
                </a:ln>
                <a:solidFill>
                  <a:srgbClr val="0E78C5"/>
                </a:solidFill>
                <a:effectLst/>
                <a:uLnTx/>
                <a:uFillTx/>
                <a:latin typeface="Bosch Office Sans" pitchFamily="34" charset="0"/>
                <a:ea typeface="+mn-ea"/>
                <a:cs typeface="+mn-cs"/>
              </a:rPr>
              <a:t>Impact</a:t>
            </a:r>
            <a:r>
              <a:rPr kumimoji="0" lang="de-DE" sz="1200" b="1" i="0" u="none" strike="noStrike" kern="0" cap="none" spc="0" normalizeH="0" baseline="0" noProof="0">
                <a:ln>
                  <a:noFill/>
                </a:ln>
                <a:solidFill>
                  <a:srgbClr val="0E78C5"/>
                </a:solidFill>
                <a:effectLst/>
                <a:uLnTx/>
                <a:uFillTx/>
                <a:latin typeface="Bosch Office Sans" pitchFamily="34" charset="0"/>
                <a:ea typeface="+mn-ea"/>
                <a:cs typeface="+mn-cs"/>
              </a:rPr>
              <a:t> </a:t>
            </a:r>
            <a:endParaRPr lang="de-DE" sz="1200" b="1" kern="0">
              <a:solidFill>
                <a:srgbClr val="0E78C5"/>
              </a:solidFill>
            </a:endParaRPr>
          </a:p>
          <a:p>
            <a:pPr marL="285750" indent="-285750" defTabSz="914333">
              <a:lnSpc>
                <a:spcPts val="1600"/>
              </a:lnSpc>
              <a:spcBef>
                <a:spcPts val="600"/>
              </a:spcBef>
              <a:spcAft>
                <a:spcPts val="600"/>
              </a:spcAft>
              <a:buFont typeface="Arial" panose="020B0604020202020204" pitchFamily="34" charset="0"/>
              <a:buChar char="•"/>
              <a:defRPr/>
            </a:pPr>
            <a:r>
              <a:rPr lang="de-DE" sz="1100" b="1" kern="0">
                <a:solidFill>
                  <a:srgbClr val="333333"/>
                </a:solidFill>
                <a:latin typeface="+mn-lt"/>
              </a:rPr>
              <a:t>&gt; 20M</a:t>
            </a:r>
            <a:r>
              <a:rPr lang="de-DE" sz="1100" kern="0">
                <a:solidFill>
                  <a:srgbClr val="333333"/>
                </a:solidFill>
                <a:latin typeface="+mn-lt"/>
              </a:rPr>
              <a:t>i </a:t>
            </a:r>
            <a:r>
              <a:rPr lang="en-US" sz="1100" b="1">
                <a:ln w="0"/>
              </a:rPr>
              <a:t>€</a:t>
            </a:r>
            <a:r>
              <a:rPr lang="de-DE" sz="1100" kern="0">
                <a:solidFill>
                  <a:srgbClr val="333333"/>
                </a:solidFill>
                <a:latin typeface="+mn-lt"/>
              </a:rPr>
              <a:t> of reported savings till 2022 at PS</a:t>
            </a:r>
          </a:p>
          <a:p>
            <a:pPr marL="285750" indent="-285750" defTabSz="914333">
              <a:lnSpc>
                <a:spcPts val="1600"/>
              </a:lnSpc>
              <a:spcBef>
                <a:spcPts val="600"/>
              </a:spcBef>
              <a:spcAft>
                <a:spcPts val="600"/>
              </a:spcAft>
              <a:buFont typeface="Arial" panose="020B0604020202020204" pitchFamily="34" charset="0"/>
              <a:buChar char="•"/>
              <a:defRPr/>
            </a:pPr>
            <a:r>
              <a:rPr lang="de-DE" sz="1100" kern="0">
                <a:solidFill>
                  <a:srgbClr val="333333"/>
                </a:solidFill>
                <a:latin typeface="+mn-lt"/>
              </a:rPr>
              <a:t> </a:t>
            </a:r>
            <a:r>
              <a:rPr lang="de-DE" sz="1100" b="1" kern="0">
                <a:solidFill>
                  <a:srgbClr val="333333"/>
                </a:solidFill>
                <a:latin typeface="+mn-lt"/>
              </a:rPr>
              <a:t>8</a:t>
            </a:r>
            <a:r>
              <a:rPr lang="de-DE" sz="1100" kern="0">
                <a:solidFill>
                  <a:srgbClr val="333333"/>
                </a:solidFill>
                <a:latin typeface="+mn-lt"/>
              </a:rPr>
              <a:t> BUs </a:t>
            </a:r>
            <a:r>
              <a:rPr lang="de-DE" sz="1100" b="1" kern="0">
                <a:solidFill>
                  <a:srgbClr val="333333"/>
                </a:solidFill>
                <a:latin typeface="+mn-lt"/>
              </a:rPr>
              <a:t>90</a:t>
            </a:r>
            <a:r>
              <a:rPr lang="de-DE" sz="1100" kern="0">
                <a:solidFill>
                  <a:srgbClr val="333333"/>
                </a:solidFill>
                <a:latin typeface="+mn-lt"/>
              </a:rPr>
              <a:t> IPNs </a:t>
            </a:r>
            <a:r>
              <a:rPr lang="de-DE" sz="1100" b="1" kern="0">
                <a:solidFill>
                  <a:srgbClr val="333333"/>
                </a:solidFill>
                <a:latin typeface="+mn-lt"/>
              </a:rPr>
              <a:t>50</a:t>
            </a:r>
            <a:r>
              <a:rPr lang="de-DE" sz="1100" kern="0">
                <a:solidFill>
                  <a:srgbClr val="333333"/>
                </a:solidFill>
                <a:latin typeface="+mn-lt"/>
              </a:rPr>
              <a:t> Plants </a:t>
            </a:r>
            <a:r>
              <a:rPr lang="de-DE" sz="1100" b="1" kern="0">
                <a:solidFill>
                  <a:srgbClr val="333333"/>
                </a:solidFill>
                <a:latin typeface="+mn-lt"/>
              </a:rPr>
              <a:t>2000</a:t>
            </a:r>
            <a:r>
              <a:rPr lang="de-DE" sz="1100" kern="0">
                <a:solidFill>
                  <a:srgbClr val="333333"/>
                </a:solidFill>
                <a:latin typeface="+mn-lt"/>
              </a:rPr>
              <a:t> Lines </a:t>
            </a:r>
            <a:endParaRPr lang="en-US" sz="1100" kern="0">
              <a:solidFill>
                <a:srgbClr val="333333"/>
              </a:solidFill>
              <a:latin typeface="+mn-lt"/>
            </a:endParaRPr>
          </a:p>
        </p:txBody>
      </p:sp>
      <p:sp>
        <p:nvSpPr>
          <p:cNvPr id="2" name="Rechteck 5">
            <a:extLst>
              <a:ext uri="{FF2B5EF4-FFF2-40B4-BE49-F238E27FC236}">
                <a16:creationId xmlns:a16="http://schemas.microsoft.com/office/drawing/2014/main" id="{09EBC6CB-A871-5AD2-D448-04F91DC1957B}"/>
              </a:ext>
            </a:extLst>
          </p:cNvPr>
          <p:cNvSpPr/>
          <p:nvPr/>
        </p:nvSpPr>
        <p:spPr>
          <a:xfrm>
            <a:off x="155313" y="4134713"/>
            <a:ext cx="3388970" cy="1195199"/>
          </a:xfrm>
          <a:prstGeom prst="rect">
            <a:avLst/>
          </a:prstGeom>
        </p:spPr>
        <p:txBody>
          <a:bodyPr wrap="square">
            <a:spAutoFit/>
          </a:bodyPr>
          <a:lstStyle/>
          <a:p>
            <a:pPr marL="171450" lvl="0" indent="-171450" fontAlgn="auto">
              <a:spcBef>
                <a:spcPts val="500"/>
              </a:spcBef>
              <a:spcAft>
                <a:spcPts val="0"/>
              </a:spcAft>
              <a:buFont typeface="Arial" panose="020B0604020202020204" pitchFamily="34" charset="0"/>
              <a:buChar char="•"/>
              <a:defRPr/>
            </a:pPr>
            <a:r>
              <a:rPr lang="en-US" sz="1100" kern="0">
                <a:solidFill>
                  <a:srgbClr val="000000"/>
                </a:solidFill>
                <a:latin typeface="+mn-lt"/>
              </a:rPr>
              <a:t>Cloud readiness</a:t>
            </a:r>
          </a:p>
          <a:p>
            <a:pPr marL="171450" lvl="0" indent="-171450" fontAlgn="auto">
              <a:spcBef>
                <a:spcPts val="500"/>
              </a:spcBef>
              <a:spcAft>
                <a:spcPts val="0"/>
              </a:spcAft>
              <a:buFont typeface="Arial" panose="020B0604020202020204" pitchFamily="34" charset="0"/>
              <a:buChar char="•"/>
              <a:defRPr/>
            </a:pPr>
            <a:r>
              <a:rPr lang="en-US" sz="1100" kern="0">
                <a:solidFill>
                  <a:srgbClr val="000000"/>
                </a:solidFill>
                <a:latin typeface="+mn-lt"/>
              </a:rPr>
              <a:t>Scale up ADE</a:t>
            </a:r>
          </a:p>
          <a:p>
            <a:pPr marL="171450" lvl="0" indent="-171450" fontAlgn="auto">
              <a:spcBef>
                <a:spcPts val="500"/>
              </a:spcBef>
              <a:spcAft>
                <a:spcPts val="0"/>
              </a:spcAft>
              <a:buFont typeface="Arial" panose="020B0604020202020204" pitchFamily="34" charset="0"/>
              <a:buChar char="•"/>
              <a:defRPr/>
            </a:pPr>
            <a:r>
              <a:rPr lang="en-US" sz="1100" kern="0">
                <a:solidFill>
                  <a:srgbClr val="000000"/>
                </a:solidFill>
                <a:latin typeface="+mn-lt"/>
              </a:rPr>
              <a:t>Operational monitoring and stability</a:t>
            </a:r>
          </a:p>
          <a:p>
            <a:pPr marL="171450" lvl="0" indent="-171450" fontAlgn="auto">
              <a:spcBef>
                <a:spcPts val="500"/>
              </a:spcBef>
              <a:spcAft>
                <a:spcPts val="0"/>
              </a:spcAft>
              <a:buFont typeface="Arial" panose="020B0604020202020204" pitchFamily="34" charset="0"/>
              <a:buChar char="•"/>
              <a:defRPr/>
            </a:pPr>
            <a:r>
              <a:rPr lang="en-US" sz="1100" kern="0">
                <a:solidFill>
                  <a:srgbClr val="000000"/>
                </a:solidFill>
                <a:latin typeface="+mn-lt"/>
              </a:rPr>
              <a:t>Ideation workshop in NuP1. 108+ ideas </a:t>
            </a:r>
          </a:p>
          <a:p>
            <a:pPr marL="171450" lvl="0" indent="-171450" fontAlgn="auto">
              <a:spcBef>
                <a:spcPts val="500"/>
              </a:spcBef>
              <a:spcAft>
                <a:spcPts val="0"/>
              </a:spcAft>
              <a:buFont typeface="Arial" panose="020B0604020202020204" pitchFamily="34" charset="0"/>
              <a:buChar char="•"/>
              <a:defRPr/>
            </a:pPr>
            <a:r>
              <a:rPr lang="en-US" sz="1100" kern="0">
                <a:solidFill>
                  <a:srgbClr val="000000"/>
                </a:solidFill>
                <a:latin typeface="+mn-lt"/>
              </a:rPr>
              <a:t>Multiple POCs: lucid lines, RCA multivariate </a:t>
            </a:r>
          </a:p>
        </p:txBody>
      </p:sp>
      <p:sp>
        <p:nvSpPr>
          <p:cNvPr id="3" name="Rechteck 5">
            <a:extLst>
              <a:ext uri="{FF2B5EF4-FFF2-40B4-BE49-F238E27FC236}">
                <a16:creationId xmlns:a16="http://schemas.microsoft.com/office/drawing/2014/main" id="{75DF46AD-7D4F-0B74-7F4C-7A75B3E1AF20}"/>
              </a:ext>
            </a:extLst>
          </p:cNvPr>
          <p:cNvSpPr/>
          <p:nvPr/>
        </p:nvSpPr>
        <p:spPr>
          <a:xfrm>
            <a:off x="3729071" y="3097859"/>
            <a:ext cx="4452401" cy="1661993"/>
          </a:xfrm>
          <a:prstGeom prst="rect">
            <a:avLst/>
          </a:prstGeom>
        </p:spPr>
        <p:txBody>
          <a:bodyPr wrap="square">
            <a:spAutoFit/>
          </a:bodyPr>
          <a:lstStyle/>
          <a:p>
            <a:pPr marL="171450" lvl="0" indent="-171450" fontAlgn="auto">
              <a:spcBef>
                <a:spcPts val="500"/>
              </a:spcBef>
              <a:spcAft>
                <a:spcPts val="0"/>
              </a:spcAft>
              <a:buFont typeface="Wingdings" pitchFamily="2" charset="2"/>
              <a:buChar char="Ø"/>
              <a:defRPr/>
            </a:pPr>
            <a:r>
              <a:rPr lang="en-IN" sz="1100" i="0" u="none" strike="noStrike">
                <a:effectLst/>
                <a:latin typeface="+mn-lt"/>
              </a:rPr>
              <a:t>Unified MAS interface</a:t>
            </a:r>
          </a:p>
          <a:p>
            <a:pPr marL="171450" lvl="0" indent="-171450" fontAlgn="auto">
              <a:spcBef>
                <a:spcPts val="500"/>
              </a:spcBef>
              <a:spcAft>
                <a:spcPts val="0"/>
              </a:spcAft>
              <a:buFont typeface="Wingdings" pitchFamily="2" charset="2"/>
              <a:buChar char="Ø"/>
              <a:defRPr/>
            </a:pPr>
            <a:r>
              <a:rPr lang="en-IN" sz="1100" kern="0">
                <a:latin typeface="+mn-lt"/>
              </a:rPr>
              <a:t>Integration with BMLP</a:t>
            </a:r>
          </a:p>
          <a:p>
            <a:pPr marL="171450" lvl="0" indent="-171450" fontAlgn="auto">
              <a:spcBef>
                <a:spcPts val="500"/>
              </a:spcBef>
              <a:spcAft>
                <a:spcPts val="0"/>
              </a:spcAft>
              <a:buFont typeface="Wingdings" pitchFamily="2" charset="2"/>
              <a:buChar char="Ø"/>
              <a:defRPr/>
            </a:pPr>
            <a:r>
              <a:rPr lang="en-IN" sz="1100" kern="0">
                <a:latin typeface="+mn-lt"/>
              </a:rPr>
              <a:t>Transfer of maintenance and Operations</a:t>
            </a:r>
          </a:p>
          <a:p>
            <a:pPr marL="171450" lvl="0" indent="-171450" fontAlgn="auto">
              <a:spcBef>
                <a:spcPts val="500"/>
              </a:spcBef>
              <a:spcAft>
                <a:spcPts val="0"/>
              </a:spcAft>
              <a:buFont typeface="Wingdings" pitchFamily="2" charset="2"/>
              <a:buChar char="Ø"/>
              <a:defRPr/>
            </a:pPr>
            <a:r>
              <a:rPr lang="en-IN" sz="1100" b="0" i="0" u="none" strike="noStrike">
                <a:effectLst/>
                <a:latin typeface="-apple-system"/>
              </a:rPr>
              <a:t>Add Additional ML Innovation</a:t>
            </a:r>
            <a:endParaRPr lang="en-IN" sz="1100" b="0" i="0" u="none" strike="noStrike" kern="0">
              <a:effectLst/>
              <a:latin typeface="+mn-lt"/>
            </a:endParaRPr>
          </a:p>
          <a:p>
            <a:pPr marL="582587" lvl="1" indent="-171450" fontAlgn="auto">
              <a:spcBef>
                <a:spcPts val="500"/>
              </a:spcBef>
              <a:spcAft>
                <a:spcPts val="0"/>
              </a:spcAft>
              <a:buFont typeface="Arial" panose="020B0604020202020204" pitchFamily="34" charset="0"/>
              <a:buChar char="•"/>
              <a:defRPr/>
            </a:pPr>
            <a:r>
              <a:rPr lang="en-IN" sz="1100" b="0" i="0" u="none" strike="noStrike">
                <a:effectLst/>
                <a:latin typeface="+mn-lt"/>
              </a:rPr>
              <a:t>Cycle Time monitoring</a:t>
            </a:r>
            <a:endParaRPr lang="en-IN" sz="1100" kern="0">
              <a:latin typeface="+mn-lt"/>
            </a:endParaRPr>
          </a:p>
          <a:p>
            <a:pPr marL="582587" lvl="1" indent="-171450" fontAlgn="auto">
              <a:spcBef>
                <a:spcPts val="500"/>
              </a:spcBef>
              <a:spcAft>
                <a:spcPts val="0"/>
              </a:spcAft>
              <a:buFont typeface="Arial" panose="020B0604020202020204" pitchFamily="34" charset="0"/>
              <a:buChar char="•"/>
              <a:defRPr/>
            </a:pPr>
            <a:r>
              <a:rPr lang="en-IN" sz="1100" b="0" i="0" u="none" strike="noStrike">
                <a:effectLst/>
                <a:latin typeface="+mn-lt"/>
              </a:rPr>
              <a:t>Bottleneck Detector</a:t>
            </a:r>
            <a:endParaRPr lang="en-IN" sz="1100" b="0" i="0" u="none" strike="noStrike" kern="0">
              <a:effectLst/>
              <a:latin typeface="+mn-lt"/>
            </a:endParaRPr>
          </a:p>
          <a:p>
            <a:pPr marL="582587" lvl="1" indent="-171450" fontAlgn="auto">
              <a:spcBef>
                <a:spcPts val="500"/>
              </a:spcBef>
              <a:spcAft>
                <a:spcPts val="0"/>
              </a:spcAft>
              <a:buFont typeface="Arial" panose="020B0604020202020204" pitchFamily="34" charset="0"/>
              <a:buChar char="•"/>
              <a:defRPr/>
            </a:pPr>
            <a:r>
              <a:rPr lang="en-IN" sz="1100" kern="0">
                <a:latin typeface="+mn-lt"/>
              </a:rPr>
              <a:t>Value Stream mapping</a:t>
            </a:r>
            <a:endParaRPr lang="en-US" sz="1100" kern="0">
              <a:latin typeface="+mn-lt"/>
            </a:endParaRPr>
          </a:p>
        </p:txBody>
      </p:sp>
      <p:pic>
        <p:nvPicPr>
          <p:cNvPr id="6" name="Picture 5">
            <a:extLst>
              <a:ext uri="{FF2B5EF4-FFF2-40B4-BE49-F238E27FC236}">
                <a16:creationId xmlns:a16="http://schemas.microsoft.com/office/drawing/2014/main" id="{61C696C0-4028-1D34-F600-101F2590AB2A}"/>
              </a:ext>
            </a:extLst>
          </p:cNvPr>
          <p:cNvPicPr>
            <a:picLocks noChangeAspect="1"/>
          </p:cNvPicPr>
          <p:nvPr/>
        </p:nvPicPr>
        <p:blipFill>
          <a:blip r:embed="rId8"/>
          <a:stretch>
            <a:fillRect/>
          </a:stretch>
        </p:blipFill>
        <p:spPr>
          <a:xfrm>
            <a:off x="6546456" y="3225561"/>
            <a:ext cx="4163544" cy="2113840"/>
          </a:xfrm>
          <a:prstGeom prst="rect">
            <a:avLst/>
          </a:prstGeom>
        </p:spPr>
      </p:pic>
    </p:spTree>
    <p:extLst>
      <p:ext uri="{BB962C8B-B14F-4D97-AF65-F5344CB8AC3E}">
        <p14:creationId xmlns:p14="http://schemas.microsoft.com/office/powerpoint/2010/main" val="3179058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hteck 56"/>
          <p:cNvSpPr/>
          <p:nvPr/>
        </p:nvSpPr>
        <p:spPr>
          <a:xfrm>
            <a:off x="96253" y="662199"/>
            <a:ext cx="10687933" cy="5037561"/>
          </a:xfrm>
          <a:prstGeom prst="rect">
            <a:avLst/>
          </a:prstGeom>
          <a:solidFill>
            <a:schemeClr val="bg1">
              <a:lumMod val="95000"/>
            </a:schemeClr>
          </a:solidFill>
          <a:ln w="9525" cap="flat" cmpd="sng" algn="ctr">
            <a:noFill/>
            <a:prstDash val="solid"/>
          </a:ln>
          <a:effectLst/>
        </p:spPr>
        <p:txBody>
          <a:bodyPr rtlCol="0" anchor="ctr"/>
          <a:lstStyle/>
          <a:p>
            <a:pPr marL="0" marR="0" lvl="0" indent="0" algn="ctr" defTabSz="914333"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 name="Foliennummernplatzhalter 3"/>
          <p:cNvSpPr>
            <a:spLocks noGrp="1"/>
          </p:cNvSpPr>
          <p:nvPr>
            <p:ph type="sldNum" sz="quarter" idx="12"/>
          </p:nvPr>
        </p:nvSpPr>
        <p:spPr>
          <a:xfrm>
            <a:off x="8317235" y="2830251"/>
            <a:ext cx="288290" cy="41021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de-DE" sz="1200" b="0" i="0" u="none" strike="noStrike" kern="0" cap="none" spc="0" normalizeH="0" baseline="0" noProof="0"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a:t>
            </a:fld>
            <a:endParaRPr kumimoji="0" lang="de-DE" sz="1200" b="0" i="0" u="none" strike="noStrike" kern="0" cap="none" spc="0" normalizeH="0" baseline="0" noProof="0">
              <a:ln>
                <a:noFill/>
              </a:ln>
              <a:solidFill>
                <a:srgbClr val="999FA6"/>
              </a:solidFill>
              <a:effectLst/>
              <a:uLnTx/>
              <a:uFillTx/>
              <a:latin typeface="Bosch Office Sans"/>
              <a:ea typeface="+mn-ea"/>
              <a:cs typeface="+mn-cs"/>
            </a:endParaRPr>
          </a:p>
        </p:txBody>
      </p:sp>
      <p:pic>
        <p:nvPicPr>
          <p:cNvPr id="34" name="Picture 19"/>
          <p:cNvPicPr>
            <a:picLocks noChangeAspect="1"/>
          </p:cNvPicPr>
          <p:nvPr/>
        </p:nvPicPr>
        <p:blipFill rotWithShape="1">
          <a:blip r:embed="rId6" cstate="print">
            <a:extLst>
              <a:ext uri="{28A0092B-C50C-407E-A947-70E740481C1C}">
                <a14:useLocalDpi xmlns:a14="http://schemas.microsoft.com/office/drawing/2010/main" val="0"/>
              </a:ext>
            </a:extLst>
          </a:blip>
          <a:srcRect t="5016" r="17149" b="34546"/>
          <a:stretch/>
        </p:blipFill>
        <p:spPr>
          <a:xfrm>
            <a:off x="8244821" y="708765"/>
            <a:ext cx="2528938" cy="1862157"/>
          </a:xfrm>
          <a:prstGeom prst="rect">
            <a:avLst/>
          </a:prstGeom>
        </p:spPr>
      </p:pic>
      <p:sp>
        <p:nvSpPr>
          <p:cNvPr id="35" name="Rectangle 20"/>
          <p:cNvSpPr/>
          <p:nvPr/>
        </p:nvSpPr>
        <p:spPr>
          <a:xfrm>
            <a:off x="8241456" y="708764"/>
            <a:ext cx="2534120" cy="1864664"/>
          </a:xfrm>
          <a:prstGeom prst="rect">
            <a:avLst/>
          </a:prstGeom>
          <a:gradFill>
            <a:gsLst>
              <a:gs pos="100000">
                <a:srgbClr val="67B419">
                  <a:alpha val="85000"/>
                </a:srgbClr>
              </a:gs>
              <a:gs pos="0">
                <a:srgbClr val="1399A0">
                  <a:alpha val="85000"/>
                </a:srgbClr>
              </a:gs>
            </a:gsLst>
            <a:lin ang="0" scaled="0"/>
          </a:gradFill>
          <a:ln w="9525" cap="flat" cmpd="sng" algn="ctr">
            <a:noFill/>
            <a:prstDash val="solid"/>
          </a:ln>
          <a:effectLst/>
        </p:spPr>
        <p:txBody>
          <a:bodyPr lIns="91437" tIns="91437" rIns="91437" bIns="91437" rtlCol="0" anchor="ctr"/>
          <a:lstStyle/>
          <a:p>
            <a:pPr marL="0" marR="0" lvl="0" indent="0" algn="l" defTabSz="914333" rtl="0" eaLnBrk="1" fontAlgn="base" latinLnBrk="0" hangingPunct="1">
              <a:lnSpc>
                <a:spcPct val="100000"/>
              </a:lnSpc>
              <a:spcBef>
                <a:spcPts val="500"/>
              </a:spcBef>
              <a:spcAft>
                <a:spcPts val="600"/>
              </a:spcAft>
              <a:buClrTx/>
              <a:buSzTx/>
              <a:buFontTx/>
              <a:buNone/>
              <a:tabLst/>
              <a:defRPr/>
            </a:pPr>
            <a:r>
              <a:rPr kumimoji="0" lang="de-DE" sz="1400" b="1" i="0" u="none" strike="noStrike" kern="0" cap="none" spc="0" normalizeH="0" baseline="0" noProof="0">
                <a:ln>
                  <a:noFill/>
                </a:ln>
                <a:solidFill>
                  <a:prstClr val="white"/>
                </a:solidFill>
                <a:effectLst/>
                <a:uLnTx/>
                <a:uFillTx/>
                <a:latin typeface="Bosch Office Sans" pitchFamily="34" charset="0"/>
                <a:ea typeface="+mn-ea"/>
                <a:cs typeface="+mn-cs"/>
              </a:rPr>
              <a:t>Data</a:t>
            </a:r>
          </a:p>
          <a:p>
            <a:pPr marL="0" marR="0" lvl="0" indent="0" algn="l" defTabSz="914333" rtl="0" eaLnBrk="1" fontAlgn="base" latinLnBrk="0" hangingPunct="1">
              <a:lnSpc>
                <a:spcPct val="100000"/>
              </a:lnSpc>
              <a:spcBef>
                <a:spcPts val="500"/>
              </a:spcBef>
              <a:spcAft>
                <a:spcPts val="600"/>
              </a:spcAft>
              <a:buClrTx/>
              <a:buSzTx/>
              <a:buFontTx/>
              <a:buNone/>
              <a:tabLst/>
              <a:defRPr/>
            </a:pPr>
            <a:endParaRPr kumimoji="0" lang="de-DE" sz="1600" b="1" i="0" u="none" strike="noStrike" kern="0" cap="none" spc="0" normalizeH="0" baseline="0" noProof="0">
              <a:ln>
                <a:noFill/>
              </a:ln>
              <a:solidFill>
                <a:prstClr val="white"/>
              </a:solidFill>
              <a:effectLst/>
              <a:uLnTx/>
              <a:uFillTx/>
              <a:latin typeface="Bosch Office Sans" pitchFamily="34" charset="0"/>
              <a:ea typeface="+mn-ea"/>
              <a:cs typeface="+mn-cs"/>
            </a:endParaRPr>
          </a:p>
          <a:p>
            <a:pPr marL="0" marR="0" lvl="0" indent="0" algn="l" defTabSz="914333" rtl="0" eaLnBrk="1" fontAlgn="base" latinLnBrk="0" hangingPunct="1">
              <a:lnSpc>
                <a:spcPct val="100000"/>
              </a:lnSpc>
              <a:spcBef>
                <a:spcPts val="500"/>
              </a:spcBef>
              <a:spcAft>
                <a:spcPts val="600"/>
              </a:spcAft>
              <a:buClrTx/>
              <a:buSzTx/>
              <a:buFontTx/>
              <a:buNone/>
              <a:tabLst/>
              <a:defRPr/>
            </a:pPr>
            <a:endParaRPr kumimoji="0" lang="de-DE" sz="1600" b="1" i="0" u="none" strike="noStrike" kern="0" cap="none" spc="0" normalizeH="0" baseline="0" noProof="0">
              <a:ln>
                <a:noFill/>
              </a:ln>
              <a:solidFill>
                <a:prstClr val="white"/>
              </a:solidFill>
              <a:effectLst/>
              <a:uLnTx/>
              <a:uFillTx/>
              <a:latin typeface="Bosch Office Sans" pitchFamily="34" charset="0"/>
              <a:ea typeface="+mn-ea"/>
              <a:cs typeface="+mn-cs"/>
            </a:endParaRPr>
          </a:p>
          <a:p>
            <a:pPr marL="0" marR="0" lvl="0" indent="0" algn="l" defTabSz="914333" rtl="0" eaLnBrk="1" fontAlgn="base" latinLnBrk="0" hangingPunct="1">
              <a:lnSpc>
                <a:spcPct val="100000"/>
              </a:lnSpc>
              <a:spcBef>
                <a:spcPts val="500"/>
              </a:spcBef>
              <a:spcAft>
                <a:spcPts val="600"/>
              </a:spcAft>
              <a:buClrTx/>
              <a:buSzTx/>
              <a:buFontTx/>
              <a:buNone/>
              <a:tabLst/>
              <a:defRPr/>
            </a:pPr>
            <a:endParaRPr kumimoji="0" lang="de-DE" sz="1600" b="1" i="0"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20" name="Rectangle 20"/>
          <p:cNvSpPr/>
          <p:nvPr/>
        </p:nvSpPr>
        <p:spPr>
          <a:xfrm>
            <a:off x="8270660" y="1222425"/>
            <a:ext cx="2377396" cy="1115781"/>
          </a:xfrm>
          <a:prstGeom prst="rect">
            <a:avLst/>
          </a:prstGeom>
          <a:noFill/>
          <a:ln w="9525" cap="flat" cmpd="sng" algn="ctr">
            <a:noFill/>
            <a:prstDash val="solid"/>
          </a:ln>
          <a:effectLst/>
        </p:spPr>
        <p:txBody>
          <a:bodyPr lIns="91437" tIns="91437" rIns="91437" bIns="91437" rtlCol="0" anchor="ctr"/>
          <a:lstStyle/>
          <a:p>
            <a:pPr marL="0" marR="0" lvl="0" indent="0" algn="l" defTabSz="914333" rtl="0" eaLnBrk="1" fontAlgn="base" latinLnBrk="0" hangingPunct="1">
              <a:lnSpc>
                <a:spcPts val="2000"/>
              </a:lnSpc>
              <a:spcBef>
                <a:spcPts val="500"/>
              </a:spcBef>
              <a:spcAft>
                <a:spcPct val="0"/>
              </a:spcAft>
              <a:buClrTx/>
              <a:buSzTx/>
              <a:buFontTx/>
              <a:buNone/>
              <a:tabLst/>
              <a:defRPr/>
            </a:pPr>
            <a:endParaRPr kumimoji="0" lang="en-US" sz="1200" b="0" i="1"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7" name="Rechteck 6"/>
          <p:cNvSpPr/>
          <p:nvPr/>
        </p:nvSpPr>
        <p:spPr>
          <a:xfrm>
            <a:off x="155312" y="2681114"/>
            <a:ext cx="10618447" cy="2903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osch Office Sans"/>
              <a:ea typeface="+mn-ea"/>
              <a:cs typeface="+mn-cs"/>
            </a:endParaRPr>
          </a:p>
        </p:txBody>
      </p:sp>
      <p:sp>
        <p:nvSpPr>
          <p:cNvPr id="12" name="Rechteck 11"/>
          <p:cNvSpPr/>
          <p:nvPr/>
        </p:nvSpPr>
        <p:spPr>
          <a:xfrm flipH="1">
            <a:off x="3764917" y="2709170"/>
            <a:ext cx="71122" cy="3017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osch Office Sans"/>
              <a:ea typeface="+mn-ea"/>
              <a:cs typeface="+mn-cs"/>
            </a:endParaRPr>
          </a:p>
        </p:txBody>
      </p:sp>
      <p:pic>
        <p:nvPicPr>
          <p:cNvPr id="75" name="Picture 23"/>
          <p:cNvPicPr>
            <a:picLocks/>
          </p:cNvPicPr>
          <p:nvPr/>
        </p:nvPicPr>
        <p:blipFill rotWithShape="1">
          <a:blip r:embed="rId7" cstate="hqprint">
            <a:extLst>
              <a:ext uri="{28A0092B-C50C-407E-A947-70E740481C1C}">
                <a14:useLocalDpi xmlns:a14="http://schemas.microsoft.com/office/drawing/2010/main" val="0"/>
              </a:ext>
            </a:extLst>
          </a:blip>
          <a:srcRect l="1902" t="44441" r="13409" b="41731"/>
          <a:stretch/>
        </p:blipFill>
        <p:spPr>
          <a:xfrm>
            <a:off x="3833325" y="2705437"/>
            <a:ext cx="6980988" cy="389997"/>
          </a:xfrm>
          <a:prstGeom prst="rect">
            <a:avLst/>
          </a:prstGeom>
        </p:spPr>
      </p:pic>
      <p:sp>
        <p:nvSpPr>
          <p:cNvPr id="40" name="Rectangle 14"/>
          <p:cNvSpPr/>
          <p:nvPr/>
        </p:nvSpPr>
        <p:spPr>
          <a:xfrm>
            <a:off x="181271" y="4229317"/>
            <a:ext cx="3401890" cy="387696"/>
          </a:xfrm>
          <a:prstGeom prst="rect">
            <a:avLst/>
          </a:prstGeom>
          <a:gradFill>
            <a:gsLst>
              <a:gs pos="100000">
                <a:srgbClr val="67B419">
                  <a:alpha val="85000"/>
                </a:srgbClr>
              </a:gs>
              <a:gs pos="0">
                <a:srgbClr val="1399A0">
                  <a:alpha val="85000"/>
                </a:srgbClr>
              </a:gs>
            </a:gsLst>
            <a:lin ang="0" scaled="0"/>
          </a:gradFill>
          <a:ln w="9525" cap="flat" cmpd="sng" algn="ctr">
            <a:noFill/>
            <a:prstDash val="solid"/>
          </a:ln>
          <a:effectLst/>
        </p:spPr>
        <p:txBody>
          <a:bodyPr lIns="45720" tIns="45720" rIns="45720" bIns="45720" rtlCol="0" anchor="t"/>
          <a:lstStyle/>
          <a:p>
            <a:pPr marL="0" marR="0" lvl="0" indent="0" algn="l" defTabSz="914400" rtl="0" eaLnBrk="1" fontAlgn="base" latinLnBrk="0" hangingPunct="1">
              <a:lnSpc>
                <a:spcPts val="2000"/>
              </a:lnSpc>
              <a:spcBef>
                <a:spcPts val="500"/>
              </a:spcBef>
              <a:spcAft>
                <a:spcPts val="600"/>
              </a:spcAft>
              <a:buClrTx/>
              <a:buSzTx/>
              <a:buFontTx/>
              <a:buNone/>
              <a:tabLst/>
              <a:defRPr/>
            </a:pPr>
            <a:r>
              <a:rPr kumimoji="0" lang="de-DE" sz="1400" b="1" i="0" u="none" strike="noStrike" kern="0" cap="none" spc="0" normalizeH="0" baseline="0" noProof="0">
                <a:ln>
                  <a:noFill/>
                </a:ln>
                <a:solidFill>
                  <a:prstClr val="white"/>
                </a:solidFill>
                <a:effectLst/>
                <a:uLnTx/>
                <a:uFillTx/>
                <a:latin typeface="Bosch Office Sans" pitchFamily="34" charset="0"/>
                <a:ea typeface="+mn-ea"/>
                <a:cs typeface="+mn-cs"/>
              </a:rPr>
              <a:t>Past year activity</a:t>
            </a:r>
          </a:p>
        </p:txBody>
      </p:sp>
      <p:sp>
        <p:nvSpPr>
          <p:cNvPr id="30" name="Textfeld 56">
            <a:extLst>
              <a:ext uri="{FF2B5EF4-FFF2-40B4-BE49-F238E27FC236}">
                <a16:creationId xmlns:a16="http://schemas.microsoft.com/office/drawing/2014/main" id="{62630DD6-2202-2248-BB68-CED25EDE84F8}"/>
              </a:ext>
            </a:extLst>
          </p:cNvPr>
          <p:cNvSpPr txBox="1"/>
          <p:nvPr>
            <p:custDataLst>
              <p:tags r:id="rId1"/>
            </p:custDataLst>
          </p:nvPr>
        </p:nvSpPr>
        <p:spPr>
          <a:xfrm>
            <a:off x="8332605" y="1292088"/>
            <a:ext cx="2377396" cy="869469"/>
          </a:xfrm>
          <a:prstGeom prst="rect">
            <a:avLst/>
          </a:prstGeom>
          <a:noFill/>
          <a:ln w="19050" cap="flat" cmpd="sng" algn="ctr">
            <a:noFill/>
            <a:prstDash val="solid"/>
          </a:ln>
          <a:effectLst/>
        </p:spPr>
        <p:txBody>
          <a:bodyPr wrap="square" lIns="0" tIns="0" rIns="0" bIns="0" rtlCol="0" anchor="t">
            <a:spAutoFit/>
          </a:bodyPr>
          <a:lstStyle>
            <a:defPPr>
              <a:defRPr lang="de-DE"/>
            </a:defPPr>
            <a:lvl1pPr marL="171450" indent="-171450" defTabSz="822716">
              <a:spcAft>
                <a:spcPts val="400"/>
              </a:spcAft>
              <a:buSzPct val="70000"/>
              <a:buFont typeface="Wingdings 3" panose="05040102010807070707" pitchFamily="18" charset="2"/>
              <a:buChar char=""/>
              <a:defRPr sz="1600" kern="0">
                <a:solidFill>
                  <a:schemeClr val="bg1"/>
                </a:solidFill>
                <a:latin typeface="Bosch Office Sans"/>
              </a:defRPr>
            </a:lvl1pPr>
          </a:lstStyle>
          <a:p>
            <a:pPr marL="177800" marR="0" lvl="0" indent="-177800" algn="l" defTabSz="822716" rtl="0" eaLnBrk="1" fontAlgn="base" latinLnBrk="0" hangingPunct="1">
              <a:lnSpc>
                <a:spcPct val="100000"/>
              </a:lnSpc>
              <a:spcBef>
                <a:spcPct val="0"/>
              </a:spcBef>
              <a:spcAft>
                <a:spcPts val="540"/>
              </a:spcAft>
              <a:buClrTx/>
              <a:buSzPct val="70000"/>
              <a:buFont typeface="Wingdings 3" panose="05040102010807070707" pitchFamily="18" charset="2"/>
              <a:buChar char=""/>
              <a:tabLst/>
              <a:defRPr/>
            </a:pPr>
            <a:r>
              <a:rPr kumimoji="0" lang="en-US" sz="1100" b="0" i="0" u="none" strike="noStrike" kern="0" cap="none" spc="0" normalizeH="0" baseline="0" noProof="0" dirty="0">
                <a:ln>
                  <a:noFill/>
                </a:ln>
                <a:solidFill>
                  <a:srgbClr val="FFFFFF"/>
                </a:solidFill>
                <a:effectLst/>
                <a:uLnTx/>
                <a:uFillTx/>
                <a:latin typeface="+mn-lt"/>
                <a:ea typeface="Bosch Office Sans" charset="0"/>
                <a:cs typeface="Bosch Office Sans" charset="0"/>
              </a:rPr>
              <a:t>Quality Parameters</a:t>
            </a:r>
          </a:p>
          <a:p>
            <a:pPr marL="177800" marR="0" lvl="0" indent="-177800" algn="l" defTabSz="822716" rtl="0" eaLnBrk="1" fontAlgn="base" latinLnBrk="0" hangingPunct="1">
              <a:lnSpc>
                <a:spcPct val="100000"/>
              </a:lnSpc>
              <a:spcBef>
                <a:spcPct val="0"/>
              </a:spcBef>
              <a:spcAft>
                <a:spcPts val="540"/>
              </a:spcAft>
              <a:buClrTx/>
              <a:buSzPct val="70000"/>
              <a:buFont typeface="Wingdings 3" panose="05040102010807070707" pitchFamily="18" charset="2"/>
              <a:buChar char=""/>
              <a:tabLst/>
              <a:defRPr/>
            </a:pPr>
            <a:r>
              <a:rPr lang="en-US" sz="1100" dirty="0">
                <a:solidFill>
                  <a:srgbClr val="FFFFFF"/>
                </a:solidFill>
                <a:latin typeface="+mn-lt"/>
                <a:ea typeface="Bosch Office Sans" charset="0"/>
                <a:cs typeface="Bosch Office Sans" charset="0"/>
              </a:rPr>
              <a:t>MMPD</a:t>
            </a:r>
          </a:p>
          <a:p>
            <a:pPr marL="177800" marR="0" lvl="0" indent="-177800" algn="l" defTabSz="822716" rtl="0" eaLnBrk="1" fontAlgn="base" latinLnBrk="0" hangingPunct="1">
              <a:lnSpc>
                <a:spcPct val="100000"/>
              </a:lnSpc>
              <a:spcBef>
                <a:spcPct val="0"/>
              </a:spcBef>
              <a:spcAft>
                <a:spcPts val="540"/>
              </a:spcAft>
              <a:buClrTx/>
              <a:buSzPct val="70000"/>
              <a:buFont typeface="Wingdings 3" panose="05040102010807070707" pitchFamily="18" charset="2"/>
              <a:buChar char=""/>
              <a:tabLst/>
              <a:defRPr/>
            </a:pPr>
            <a:r>
              <a:rPr kumimoji="0" lang="en-US" sz="1100" b="0" i="0" u="none" strike="noStrike" kern="0" cap="none" spc="0" normalizeH="0" baseline="0" noProof="0" dirty="0">
                <a:ln>
                  <a:noFill/>
                </a:ln>
                <a:solidFill>
                  <a:srgbClr val="FFFFFF"/>
                </a:solidFill>
                <a:effectLst/>
                <a:uLnTx/>
                <a:uFillTx/>
                <a:latin typeface="+mn-lt"/>
                <a:ea typeface="Bosch Office Sans" charset="0"/>
                <a:cs typeface="Bosch Office Sans" charset="0"/>
              </a:rPr>
              <a:t>PDA/MDA</a:t>
            </a:r>
          </a:p>
          <a:p>
            <a:pPr marL="177800" marR="0" lvl="0" indent="-177800" algn="l" defTabSz="822716" rtl="0" eaLnBrk="1" fontAlgn="base" latinLnBrk="0" hangingPunct="1">
              <a:lnSpc>
                <a:spcPct val="100000"/>
              </a:lnSpc>
              <a:spcBef>
                <a:spcPct val="0"/>
              </a:spcBef>
              <a:spcAft>
                <a:spcPts val="540"/>
              </a:spcAft>
              <a:buClrTx/>
              <a:buSzPct val="70000"/>
              <a:buFont typeface="Wingdings 3" panose="05040102010807070707" pitchFamily="18" charset="2"/>
              <a:buChar char=""/>
              <a:tabLst/>
              <a:defRPr/>
            </a:pPr>
            <a:endParaRPr kumimoji="0" lang="en-US" sz="1100" b="0" i="0" u="none" strike="noStrike" kern="0" cap="none" spc="0" normalizeH="0" baseline="0" noProof="0" dirty="0">
              <a:ln>
                <a:noFill/>
              </a:ln>
              <a:solidFill>
                <a:srgbClr val="FFFFFF"/>
              </a:solidFill>
              <a:effectLst/>
              <a:uLnTx/>
              <a:uFillTx/>
              <a:latin typeface="+mn-lt"/>
              <a:ea typeface="Bosch Office Sans" charset="0"/>
              <a:cs typeface="Bosch Office Sans" charset="0"/>
            </a:endParaRPr>
          </a:p>
        </p:txBody>
      </p:sp>
      <p:sp>
        <p:nvSpPr>
          <p:cNvPr id="41" name="Rechteck 21___"/>
          <p:cNvSpPr/>
          <p:nvPr>
            <p:custDataLst>
              <p:tags r:id="rId2"/>
            </p:custDataLst>
          </p:nvPr>
        </p:nvSpPr>
        <p:spPr>
          <a:xfrm>
            <a:off x="3904447" y="2755207"/>
            <a:ext cx="1840247" cy="213969"/>
          </a:xfrm>
          <a:prstGeom prst="rect">
            <a:avLst/>
          </a:prstGeom>
          <a:noFill/>
          <a:ln>
            <a:noFill/>
          </a:ln>
        </p:spPr>
        <p:txBody>
          <a:bodyPr wrap="none" lIns="0" tIns="0" rIns="0" bIns="0" rtlCol="0" anchor="ctr" anchorCtr="0">
            <a:spAutoFit/>
          </a:bodyPr>
          <a:lstStyle/>
          <a:p>
            <a:pPr marL="0" marR="0" lvl="0" indent="0" algn="l" defTabSz="914400" rtl="0" eaLnBrk="1" fontAlgn="base" latinLnBrk="0" hangingPunct="1">
              <a:lnSpc>
                <a:spcPts val="1799"/>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osch Office Sans" pitchFamily="34" charset="0"/>
                <a:ea typeface="+mn-ea"/>
                <a:cs typeface="Bosch Office Sans" pitchFamily="34" charset="0"/>
              </a:rPr>
              <a:t>Current year activity </a:t>
            </a:r>
            <a:endParaRPr kumimoji="0" lang="en-US" sz="1400" b="1" i="1" u="none" strike="noStrike" kern="1200" cap="none" spc="0" normalizeH="0" baseline="0" noProof="0">
              <a:ln>
                <a:noFill/>
              </a:ln>
              <a:solidFill>
                <a:srgbClr val="FFFFFF"/>
              </a:solidFill>
              <a:effectLst/>
              <a:uLnTx/>
              <a:uFillTx/>
              <a:latin typeface="Bosch Office Sans" pitchFamily="34" charset="0"/>
              <a:ea typeface="+mn-ea"/>
              <a:cs typeface="Bosch Office Sans" pitchFamily="34" charset="0"/>
            </a:endParaRPr>
          </a:p>
        </p:txBody>
      </p:sp>
      <p:sp>
        <p:nvSpPr>
          <p:cNvPr id="38" name="Rectangle 28"/>
          <p:cNvSpPr/>
          <p:nvPr/>
        </p:nvSpPr>
        <p:spPr>
          <a:xfrm>
            <a:off x="185439" y="720347"/>
            <a:ext cx="3953424" cy="1816042"/>
          </a:xfrm>
          <a:prstGeom prst="rect">
            <a:avLst/>
          </a:prstGeom>
          <a:solidFill>
            <a:sysClr val="window" lastClr="FFFFFF"/>
          </a:solidFill>
          <a:ln w="9525" cap="flat" cmpd="sng" algn="ctr">
            <a:noFill/>
            <a:prstDash val="solid"/>
          </a:ln>
          <a:effectLst/>
        </p:spPr>
        <p:txBody>
          <a:bodyPr lIns="91437" tIns="91437" rIns="91437" bIns="91437" rtlCol="0" anchor="t"/>
          <a:lstStyle/>
          <a:p>
            <a:pPr marL="0" marR="0" lvl="0" indent="0" algn="l" defTabSz="914333" rtl="0" eaLnBrk="1" fontAlgn="base" latinLnBrk="0" hangingPunct="1">
              <a:lnSpc>
                <a:spcPts val="1600"/>
              </a:lnSpc>
              <a:spcBef>
                <a:spcPts val="600"/>
              </a:spcBef>
              <a:spcAft>
                <a:spcPts val="600"/>
              </a:spcAft>
              <a:buClrTx/>
              <a:buSzTx/>
              <a:buFontTx/>
              <a:buNone/>
              <a:tabLst/>
              <a:defRPr/>
            </a:pPr>
            <a:r>
              <a:rPr kumimoji="0" lang="de-DE" sz="1400" b="1" i="0" u="none" strike="noStrike" kern="0" cap="none" spc="0" normalizeH="0" baseline="0" noProof="0">
                <a:ln>
                  <a:noFill/>
                </a:ln>
                <a:solidFill>
                  <a:srgbClr val="3F136C"/>
                </a:solidFill>
                <a:effectLst/>
                <a:uLnTx/>
                <a:uFillTx/>
                <a:latin typeface="Bosch Office Sans" pitchFamily="34" charset="0"/>
                <a:ea typeface="+mn-ea"/>
                <a:cs typeface="+mn-cs"/>
              </a:rPr>
              <a:t>Context</a:t>
            </a:r>
            <a:endParaRPr kumimoji="0" lang="de-DE" sz="1200" b="1" i="0" u="none" strike="noStrike" kern="0" cap="none" spc="0" normalizeH="0" baseline="0" noProof="0">
              <a:ln>
                <a:noFill/>
              </a:ln>
              <a:solidFill>
                <a:srgbClr val="3F136C"/>
              </a:solidFill>
              <a:effectLst/>
              <a:uLnTx/>
              <a:uFillTx/>
              <a:latin typeface="Bosch Office Sans" pitchFamily="34" charset="0"/>
              <a:ea typeface="+mn-ea"/>
              <a:cs typeface="+mn-cs"/>
            </a:endParaRPr>
          </a:p>
        </p:txBody>
      </p:sp>
      <p:sp>
        <p:nvSpPr>
          <p:cNvPr id="17" name="Freeform 85"/>
          <p:cNvSpPr>
            <a:spLocks noEditPoints="1"/>
          </p:cNvSpPr>
          <p:nvPr>
            <p:custDataLst>
              <p:tags r:id="rId3"/>
            </p:custDataLst>
          </p:nvPr>
        </p:nvSpPr>
        <p:spPr bwMode="auto">
          <a:xfrm>
            <a:off x="3672056" y="735168"/>
            <a:ext cx="276306" cy="281196"/>
          </a:xfrm>
          <a:custGeom>
            <a:avLst/>
            <a:gdLst>
              <a:gd name="T0" fmla="*/ 141 w 226"/>
              <a:gd name="T1" fmla="*/ 0 h 230"/>
              <a:gd name="T2" fmla="*/ 85 w 226"/>
              <a:gd name="T3" fmla="*/ 0 h 230"/>
              <a:gd name="T4" fmla="*/ 85 w 226"/>
              <a:gd name="T5" fmla="*/ 58 h 230"/>
              <a:gd name="T6" fmla="*/ 141 w 226"/>
              <a:gd name="T7" fmla="*/ 58 h 230"/>
              <a:gd name="T8" fmla="*/ 141 w 226"/>
              <a:gd name="T9" fmla="*/ 0 h 230"/>
              <a:gd name="T10" fmla="*/ 131 w 226"/>
              <a:gd name="T11" fmla="*/ 47 h 230"/>
              <a:gd name="T12" fmla="*/ 97 w 226"/>
              <a:gd name="T13" fmla="*/ 47 h 230"/>
              <a:gd name="T14" fmla="*/ 97 w 226"/>
              <a:gd name="T15" fmla="*/ 11 h 230"/>
              <a:gd name="T16" fmla="*/ 131 w 226"/>
              <a:gd name="T17" fmla="*/ 11 h 230"/>
              <a:gd name="T18" fmla="*/ 131 w 226"/>
              <a:gd name="T19" fmla="*/ 47 h 230"/>
              <a:gd name="T20" fmla="*/ 0 w 226"/>
              <a:gd name="T21" fmla="*/ 230 h 230"/>
              <a:gd name="T22" fmla="*/ 56 w 226"/>
              <a:gd name="T23" fmla="*/ 230 h 230"/>
              <a:gd name="T24" fmla="*/ 56 w 226"/>
              <a:gd name="T25" fmla="*/ 173 h 230"/>
              <a:gd name="T26" fmla="*/ 0 w 226"/>
              <a:gd name="T27" fmla="*/ 173 h 230"/>
              <a:gd name="T28" fmla="*/ 0 w 226"/>
              <a:gd name="T29" fmla="*/ 230 h 230"/>
              <a:gd name="T30" fmla="*/ 12 w 226"/>
              <a:gd name="T31" fmla="*/ 184 h 230"/>
              <a:gd name="T32" fmla="*/ 46 w 226"/>
              <a:gd name="T33" fmla="*/ 184 h 230"/>
              <a:gd name="T34" fmla="*/ 46 w 226"/>
              <a:gd name="T35" fmla="*/ 220 h 230"/>
              <a:gd name="T36" fmla="*/ 12 w 226"/>
              <a:gd name="T37" fmla="*/ 220 h 230"/>
              <a:gd name="T38" fmla="*/ 12 w 226"/>
              <a:gd name="T39" fmla="*/ 184 h 230"/>
              <a:gd name="T40" fmla="*/ 169 w 226"/>
              <a:gd name="T41" fmla="*/ 173 h 230"/>
              <a:gd name="T42" fmla="*/ 169 w 226"/>
              <a:gd name="T43" fmla="*/ 230 h 230"/>
              <a:gd name="T44" fmla="*/ 226 w 226"/>
              <a:gd name="T45" fmla="*/ 230 h 230"/>
              <a:gd name="T46" fmla="*/ 226 w 226"/>
              <a:gd name="T47" fmla="*/ 173 h 230"/>
              <a:gd name="T48" fmla="*/ 169 w 226"/>
              <a:gd name="T49" fmla="*/ 173 h 230"/>
              <a:gd name="T50" fmla="*/ 215 w 226"/>
              <a:gd name="T51" fmla="*/ 220 h 230"/>
              <a:gd name="T52" fmla="*/ 182 w 226"/>
              <a:gd name="T53" fmla="*/ 220 h 230"/>
              <a:gd name="T54" fmla="*/ 182 w 226"/>
              <a:gd name="T55" fmla="*/ 184 h 230"/>
              <a:gd name="T56" fmla="*/ 215 w 226"/>
              <a:gd name="T57" fmla="*/ 184 h 230"/>
              <a:gd name="T58" fmla="*/ 215 w 226"/>
              <a:gd name="T59" fmla="*/ 220 h 230"/>
              <a:gd name="T60" fmla="*/ 85 w 226"/>
              <a:gd name="T61" fmla="*/ 230 h 230"/>
              <a:gd name="T62" fmla="*/ 141 w 226"/>
              <a:gd name="T63" fmla="*/ 230 h 230"/>
              <a:gd name="T64" fmla="*/ 141 w 226"/>
              <a:gd name="T65" fmla="*/ 173 h 230"/>
              <a:gd name="T66" fmla="*/ 85 w 226"/>
              <a:gd name="T67" fmla="*/ 173 h 230"/>
              <a:gd name="T68" fmla="*/ 85 w 226"/>
              <a:gd name="T69" fmla="*/ 230 h 230"/>
              <a:gd name="T70" fmla="*/ 97 w 226"/>
              <a:gd name="T71" fmla="*/ 184 h 230"/>
              <a:gd name="T72" fmla="*/ 131 w 226"/>
              <a:gd name="T73" fmla="*/ 184 h 230"/>
              <a:gd name="T74" fmla="*/ 131 w 226"/>
              <a:gd name="T75" fmla="*/ 220 h 230"/>
              <a:gd name="T76" fmla="*/ 97 w 226"/>
              <a:gd name="T77" fmla="*/ 220 h 230"/>
              <a:gd name="T78" fmla="*/ 97 w 226"/>
              <a:gd name="T79" fmla="*/ 184 h 230"/>
              <a:gd name="T80" fmla="*/ 33 w 226"/>
              <a:gd name="T81" fmla="*/ 121 h 230"/>
              <a:gd name="T82" fmla="*/ 108 w 226"/>
              <a:gd name="T83" fmla="*/ 121 h 230"/>
              <a:gd name="T84" fmla="*/ 108 w 226"/>
              <a:gd name="T85" fmla="*/ 162 h 230"/>
              <a:gd name="T86" fmla="*/ 118 w 226"/>
              <a:gd name="T87" fmla="*/ 162 h 230"/>
              <a:gd name="T88" fmla="*/ 118 w 226"/>
              <a:gd name="T89" fmla="*/ 121 h 230"/>
              <a:gd name="T90" fmla="*/ 192 w 226"/>
              <a:gd name="T91" fmla="*/ 121 h 230"/>
              <a:gd name="T92" fmla="*/ 192 w 226"/>
              <a:gd name="T93" fmla="*/ 162 h 230"/>
              <a:gd name="T94" fmla="*/ 203 w 226"/>
              <a:gd name="T95" fmla="*/ 162 h 230"/>
              <a:gd name="T96" fmla="*/ 203 w 226"/>
              <a:gd name="T97" fmla="*/ 110 h 230"/>
              <a:gd name="T98" fmla="*/ 118 w 226"/>
              <a:gd name="T99" fmla="*/ 110 h 230"/>
              <a:gd name="T100" fmla="*/ 118 w 226"/>
              <a:gd name="T101" fmla="*/ 69 h 230"/>
              <a:gd name="T102" fmla="*/ 108 w 226"/>
              <a:gd name="T103" fmla="*/ 69 h 230"/>
              <a:gd name="T104" fmla="*/ 108 w 226"/>
              <a:gd name="T105" fmla="*/ 110 h 230"/>
              <a:gd name="T106" fmla="*/ 23 w 226"/>
              <a:gd name="T107" fmla="*/ 110 h 230"/>
              <a:gd name="T108" fmla="*/ 23 w 226"/>
              <a:gd name="T109" fmla="*/ 162 h 230"/>
              <a:gd name="T110" fmla="*/ 33 w 226"/>
              <a:gd name="T111" fmla="*/ 162 h 230"/>
              <a:gd name="T112" fmla="*/ 33 w 226"/>
              <a:gd name="T113"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6" h="230">
                <a:moveTo>
                  <a:pt x="141" y="0"/>
                </a:moveTo>
                <a:lnTo>
                  <a:pt x="85" y="0"/>
                </a:lnTo>
                <a:lnTo>
                  <a:pt x="85" y="58"/>
                </a:lnTo>
                <a:lnTo>
                  <a:pt x="141" y="58"/>
                </a:lnTo>
                <a:lnTo>
                  <a:pt x="141" y="0"/>
                </a:lnTo>
                <a:close/>
                <a:moveTo>
                  <a:pt x="131" y="47"/>
                </a:moveTo>
                <a:lnTo>
                  <a:pt x="97" y="47"/>
                </a:lnTo>
                <a:lnTo>
                  <a:pt x="97" y="11"/>
                </a:lnTo>
                <a:lnTo>
                  <a:pt x="131" y="11"/>
                </a:lnTo>
                <a:lnTo>
                  <a:pt x="131" y="47"/>
                </a:lnTo>
                <a:close/>
                <a:moveTo>
                  <a:pt x="0" y="230"/>
                </a:moveTo>
                <a:lnTo>
                  <a:pt x="56" y="230"/>
                </a:lnTo>
                <a:lnTo>
                  <a:pt x="56" y="173"/>
                </a:lnTo>
                <a:lnTo>
                  <a:pt x="0" y="173"/>
                </a:lnTo>
                <a:lnTo>
                  <a:pt x="0" y="230"/>
                </a:lnTo>
                <a:close/>
                <a:moveTo>
                  <a:pt x="12" y="184"/>
                </a:moveTo>
                <a:lnTo>
                  <a:pt x="46" y="184"/>
                </a:lnTo>
                <a:lnTo>
                  <a:pt x="46" y="220"/>
                </a:lnTo>
                <a:lnTo>
                  <a:pt x="12" y="220"/>
                </a:lnTo>
                <a:lnTo>
                  <a:pt x="12" y="184"/>
                </a:lnTo>
                <a:close/>
                <a:moveTo>
                  <a:pt x="169" y="173"/>
                </a:moveTo>
                <a:lnTo>
                  <a:pt x="169" y="230"/>
                </a:lnTo>
                <a:lnTo>
                  <a:pt x="226" y="230"/>
                </a:lnTo>
                <a:lnTo>
                  <a:pt x="226" y="173"/>
                </a:lnTo>
                <a:lnTo>
                  <a:pt x="169" y="173"/>
                </a:lnTo>
                <a:close/>
                <a:moveTo>
                  <a:pt x="215" y="220"/>
                </a:moveTo>
                <a:lnTo>
                  <a:pt x="182" y="220"/>
                </a:lnTo>
                <a:lnTo>
                  <a:pt x="182" y="184"/>
                </a:lnTo>
                <a:lnTo>
                  <a:pt x="215" y="184"/>
                </a:lnTo>
                <a:lnTo>
                  <a:pt x="215" y="220"/>
                </a:lnTo>
                <a:close/>
                <a:moveTo>
                  <a:pt x="85" y="230"/>
                </a:moveTo>
                <a:lnTo>
                  <a:pt x="141" y="230"/>
                </a:lnTo>
                <a:lnTo>
                  <a:pt x="141" y="173"/>
                </a:lnTo>
                <a:lnTo>
                  <a:pt x="85" y="173"/>
                </a:lnTo>
                <a:lnTo>
                  <a:pt x="85" y="230"/>
                </a:lnTo>
                <a:close/>
                <a:moveTo>
                  <a:pt x="97" y="184"/>
                </a:moveTo>
                <a:lnTo>
                  <a:pt x="131" y="184"/>
                </a:lnTo>
                <a:lnTo>
                  <a:pt x="131" y="220"/>
                </a:lnTo>
                <a:lnTo>
                  <a:pt x="97" y="220"/>
                </a:lnTo>
                <a:lnTo>
                  <a:pt x="97" y="184"/>
                </a:lnTo>
                <a:close/>
                <a:moveTo>
                  <a:pt x="33" y="121"/>
                </a:moveTo>
                <a:lnTo>
                  <a:pt x="108" y="121"/>
                </a:lnTo>
                <a:lnTo>
                  <a:pt x="108" y="162"/>
                </a:lnTo>
                <a:lnTo>
                  <a:pt x="118" y="162"/>
                </a:lnTo>
                <a:lnTo>
                  <a:pt x="118" y="121"/>
                </a:lnTo>
                <a:lnTo>
                  <a:pt x="192" y="121"/>
                </a:lnTo>
                <a:lnTo>
                  <a:pt x="192" y="162"/>
                </a:lnTo>
                <a:lnTo>
                  <a:pt x="203" y="162"/>
                </a:lnTo>
                <a:lnTo>
                  <a:pt x="203" y="110"/>
                </a:lnTo>
                <a:lnTo>
                  <a:pt x="118" y="110"/>
                </a:lnTo>
                <a:lnTo>
                  <a:pt x="118" y="69"/>
                </a:lnTo>
                <a:lnTo>
                  <a:pt x="108" y="69"/>
                </a:lnTo>
                <a:lnTo>
                  <a:pt x="108" y="110"/>
                </a:lnTo>
                <a:lnTo>
                  <a:pt x="23" y="110"/>
                </a:lnTo>
                <a:lnTo>
                  <a:pt x="23" y="162"/>
                </a:lnTo>
                <a:lnTo>
                  <a:pt x="33" y="162"/>
                </a:lnTo>
                <a:lnTo>
                  <a:pt x="33" y="121"/>
                </a:lnTo>
                <a:close/>
              </a:path>
            </a:pathLst>
          </a:custGeom>
          <a:solidFill>
            <a:srgbClr val="B2B3B5"/>
          </a:solidFill>
          <a:ln>
            <a:noFill/>
          </a:ln>
        </p:spPr>
        <p:txBody>
          <a:bodyPr vert="horz" wrap="square" lIns="91437" tIns="45718" rIns="91437" bIns="45718" numCol="1" anchor="t" anchorCtr="0" compatLnSpc="1">
            <a:prstTxWarp prst="textNoShape">
              <a:avLst/>
            </a:prstTxWarp>
          </a:bodyPr>
          <a:lstStyle/>
          <a:p>
            <a:pPr marL="0" marR="0" lvl="0" indent="0" algn="l" defTabSz="914333"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36" name="Textfeld 35"/>
          <p:cNvSpPr txBox="1"/>
          <p:nvPr/>
        </p:nvSpPr>
        <p:spPr>
          <a:xfrm>
            <a:off x="264819" y="1128200"/>
            <a:ext cx="3837527" cy="1249208"/>
          </a:xfrm>
          <a:prstGeom prst="rect">
            <a:avLst/>
          </a:prstGeom>
          <a:noFill/>
        </p:spPr>
        <p:txBody>
          <a:bodyPr wrap="square" lIns="0" tIns="0" rIns="0" bIns="0" rtlCol="0">
            <a:noAutofit/>
          </a:bodyPr>
          <a:lstStyle/>
          <a:p>
            <a:pPr marL="285750" marR="0" lvl="0" indent="-285750" algn="l" defTabSz="914400" rtl="0" eaLnBrk="1" fontAlgn="auto" latinLnBrk="0" hangingPunct="1">
              <a:lnSpc>
                <a:spcPct val="107000"/>
              </a:lnSpc>
              <a:spcBef>
                <a:spcPts val="500"/>
              </a:spcBef>
              <a:spcAft>
                <a:spcPts val="0"/>
              </a:spcAft>
              <a:buClrTx/>
              <a:buSzTx/>
              <a:buFont typeface="Wingdings" pitchFamily="2" charset="2"/>
              <a:buChar char="Ø"/>
              <a:tabLst/>
              <a:defRPr/>
            </a:pPr>
            <a:r>
              <a:rPr lang="en-US" sz="1200" dirty="0"/>
              <a:t>A collection of applications providing the data layer for all MAS use cases.</a:t>
            </a:r>
          </a:p>
          <a:p>
            <a:pPr marL="285750" marR="0" lvl="0" indent="-285750" algn="l" defTabSz="914400" rtl="0" eaLnBrk="1" fontAlgn="auto" latinLnBrk="0" hangingPunct="1">
              <a:lnSpc>
                <a:spcPct val="107000"/>
              </a:lnSpc>
              <a:spcBef>
                <a:spcPts val="500"/>
              </a:spcBef>
              <a:spcAft>
                <a:spcPts val="0"/>
              </a:spcAft>
              <a:buClrTx/>
              <a:buSzTx/>
              <a:buFont typeface="Wingdings" pitchFamily="2" charset="2"/>
              <a:buChar char="Ø"/>
              <a:tabLst/>
              <a:defRPr/>
            </a:pPr>
            <a:r>
              <a:rPr lang="en-US" sz="1200" dirty="0"/>
              <a:t>A data warehouse that developers/end users can leverage for further analysis, dashboards, AI applications.</a:t>
            </a:r>
            <a:endParaRPr lang="en-US" sz="1050" kern="0" dirty="0">
              <a:solidFill>
                <a:srgbClr val="000000"/>
              </a:solidFill>
            </a:endParaRPr>
          </a:p>
        </p:txBody>
      </p:sp>
      <p:sp>
        <p:nvSpPr>
          <p:cNvPr id="43" name="Text Placeholder 2"/>
          <p:cNvSpPr>
            <a:spLocks noGrp="1"/>
          </p:cNvSpPr>
          <p:nvPr>
            <p:ph type="body" sz="quarter" idx="15"/>
          </p:nvPr>
        </p:nvSpPr>
        <p:spPr>
          <a:xfrm>
            <a:off x="259200" y="259200"/>
            <a:ext cx="10450800" cy="388800"/>
          </a:xfrm>
        </p:spPr>
        <p:txBody>
          <a:bodyPr/>
          <a:lstStyle/>
          <a:p>
            <a:r>
              <a:rPr lang="en-US" b="1" dirty="0"/>
              <a:t>MAS – DaaS and DevOps</a:t>
            </a:r>
          </a:p>
        </p:txBody>
      </p:sp>
      <p:sp>
        <p:nvSpPr>
          <p:cNvPr id="6" name="Rechteck 5"/>
          <p:cNvSpPr/>
          <p:nvPr/>
        </p:nvSpPr>
        <p:spPr>
          <a:xfrm>
            <a:off x="3881298" y="3122182"/>
            <a:ext cx="4452401" cy="1992853"/>
          </a:xfrm>
          <a:prstGeom prst="rect">
            <a:avLst/>
          </a:prstGeom>
        </p:spPr>
        <p:txBody>
          <a:bodyPr wrap="square" lIns="91440" tIns="45720" rIns="91440" bIns="45720" anchor="t">
            <a:spAutoFit/>
          </a:bodyPr>
          <a:lstStyle/>
          <a:p>
            <a:pPr marL="171450" lvl="0" indent="-171450" fontAlgn="auto">
              <a:spcBef>
                <a:spcPts val="500"/>
              </a:spcBef>
              <a:spcAft>
                <a:spcPts val="300"/>
              </a:spcAft>
              <a:buFont typeface="Wingdings" pitchFamily="2" charset="2"/>
              <a:buChar char="Ø"/>
              <a:defRPr/>
            </a:pPr>
            <a:r>
              <a:rPr lang="en-IN" sz="1100" i="0" u="none" strike="noStrike" dirty="0">
                <a:solidFill>
                  <a:srgbClr val="00B050"/>
                </a:solidFill>
                <a:effectLst/>
                <a:latin typeface="+mn-lt"/>
              </a:rPr>
              <a:t>Onboard New Data sources</a:t>
            </a:r>
          </a:p>
          <a:p>
            <a:pPr marL="582295" lvl="1" indent="-171450" fontAlgn="auto">
              <a:spcBef>
                <a:spcPts val="0"/>
              </a:spcBef>
              <a:spcAft>
                <a:spcPts val="300"/>
              </a:spcAft>
              <a:buFont typeface="Arial" panose="020B0604020202020204" pitchFamily="34" charset="0"/>
              <a:buChar char="•"/>
              <a:defRPr/>
            </a:pPr>
            <a:r>
              <a:rPr lang="en-IN" sz="900" dirty="0">
                <a:solidFill>
                  <a:srgbClr val="00B050"/>
                </a:solidFill>
                <a:latin typeface="+mn-lt"/>
              </a:rPr>
              <a:t>Packaging</a:t>
            </a:r>
          </a:p>
          <a:p>
            <a:pPr marL="582295" lvl="1" indent="-171450" fontAlgn="auto">
              <a:spcBef>
                <a:spcPts val="0"/>
              </a:spcBef>
              <a:spcAft>
                <a:spcPts val="300"/>
              </a:spcAft>
              <a:buFont typeface="Arial" panose="020B0604020202020204" pitchFamily="34" charset="0"/>
              <a:buChar char="•"/>
              <a:defRPr/>
            </a:pPr>
            <a:r>
              <a:rPr lang="en-IN" sz="900" i="0" u="none" strike="noStrike" dirty="0">
                <a:solidFill>
                  <a:srgbClr val="00B050"/>
                </a:solidFill>
                <a:effectLst/>
                <a:latin typeface="+mn-lt"/>
              </a:rPr>
              <a:t>QDAS</a:t>
            </a:r>
          </a:p>
          <a:p>
            <a:pPr marL="582295" lvl="1" indent="-171450" fontAlgn="auto">
              <a:spcBef>
                <a:spcPts val="0"/>
              </a:spcBef>
              <a:spcAft>
                <a:spcPts val="300"/>
              </a:spcAft>
              <a:buFont typeface="Arial" panose="020B0604020202020204" pitchFamily="34" charset="0"/>
              <a:buChar char="•"/>
              <a:defRPr/>
            </a:pPr>
            <a:r>
              <a:rPr lang="en-IN" sz="900" i="0" u="none" strike="noStrike" dirty="0">
                <a:solidFill>
                  <a:srgbClr val="172B4D"/>
                </a:solidFill>
                <a:effectLst/>
                <a:latin typeface="+mn-lt"/>
              </a:rPr>
              <a:t>Transport/Stock Management</a:t>
            </a:r>
          </a:p>
          <a:p>
            <a:pPr marL="582295" lvl="1" indent="-171450" fontAlgn="auto">
              <a:spcBef>
                <a:spcPts val="0"/>
              </a:spcBef>
              <a:spcAft>
                <a:spcPts val="300"/>
              </a:spcAft>
              <a:buFont typeface="Arial" panose="020B0604020202020204" pitchFamily="34" charset="0"/>
              <a:buChar char="•"/>
              <a:defRPr/>
            </a:pPr>
            <a:endParaRPr lang="en-IN" sz="800" b="1" i="0" u="none" strike="noStrike" dirty="0">
              <a:solidFill>
                <a:srgbClr val="172B4D"/>
              </a:solidFill>
              <a:effectLst/>
              <a:latin typeface="-apple-system"/>
            </a:endParaRPr>
          </a:p>
          <a:p>
            <a:pPr marL="171450" indent="-171450" fontAlgn="auto">
              <a:spcBef>
                <a:spcPts val="0"/>
              </a:spcBef>
              <a:spcAft>
                <a:spcPts val="300"/>
              </a:spcAft>
              <a:buFont typeface="Wingdings" pitchFamily="2" charset="2"/>
              <a:buChar char="Ø"/>
              <a:defRPr/>
            </a:pPr>
            <a:r>
              <a:rPr lang="en-IN" sz="1100" kern="0" dirty="0">
                <a:solidFill>
                  <a:srgbClr val="00B050"/>
                </a:solidFill>
                <a:latin typeface="+mn-lt"/>
              </a:rPr>
              <a:t>Cloud Migration</a:t>
            </a:r>
          </a:p>
          <a:p>
            <a:pPr marL="171450" indent="-171450" fontAlgn="auto">
              <a:spcBef>
                <a:spcPts val="0"/>
              </a:spcBef>
              <a:spcAft>
                <a:spcPts val="300"/>
              </a:spcAft>
              <a:buFont typeface="Wingdings" pitchFamily="2" charset="2"/>
              <a:buChar char="Ø"/>
              <a:defRPr/>
            </a:pPr>
            <a:r>
              <a:rPr lang="en-IN" sz="1100" kern="0" dirty="0">
                <a:solidFill>
                  <a:srgbClr val="00B050"/>
                </a:solidFill>
                <a:latin typeface="+mn-lt"/>
              </a:rPr>
              <a:t>Establish CI/CD for all components</a:t>
            </a:r>
          </a:p>
          <a:p>
            <a:pPr marL="171450" indent="-171450" fontAlgn="auto">
              <a:spcBef>
                <a:spcPts val="0"/>
              </a:spcBef>
              <a:spcAft>
                <a:spcPts val="300"/>
              </a:spcAft>
              <a:buFont typeface="Wingdings" pitchFamily="2" charset="2"/>
              <a:buChar char="Ø"/>
              <a:defRPr/>
            </a:pPr>
            <a:r>
              <a:rPr lang="en-IN" sz="1100" kern="0" dirty="0">
                <a:latin typeface="+mn-lt"/>
              </a:rPr>
              <a:t>User Interface for Custom Extract Ordering</a:t>
            </a:r>
          </a:p>
          <a:p>
            <a:pPr marL="171450" indent="-171450" fontAlgn="auto">
              <a:spcBef>
                <a:spcPts val="0"/>
              </a:spcBef>
              <a:spcAft>
                <a:spcPts val="300"/>
              </a:spcAft>
              <a:buFont typeface="Wingdings" pitchFamily="2" charset="2"/>
              <a:buChar char="Ø"/>
              <a:defRPr/>
            </a:pPr>
            <a:endParaRPr lang="en-IN" sz="1100" kern="0" dirty="0">
              <a:latin typeface="+mn-lt"/>
            </a:endParaRPr>
          </a:p>
          <a:p>
            <a:pPr marL="171450" indent="-171450" fontAlgn="auto">
              <a:spcBef>
                <a:spcPts val="0"/>
              </a:spcBef>
              <a:spcAft>
                <a:spcPts val="300"/>
              </a:spcAft>
              <a:buFont typeface="Wingdings" pitchFamily="2" charset="2"/>
              <a:buChar char="Ø"/>
              <a:defRPr/>
            </a:pPr>
            <a:endParaRPr lang="en-IN" sz="1100" kern="0" dirty="0">
              <a:latin typeface="+mn-lt"/>
            </a:endParaRPr>
          </a:p>
        </p:txBody>
      </p:sp>
      <p:sp>
        <p:nvSpPr>
          <p:cNvPr id="10" name="TextBox 9">
            <a:extLst>
              <a:ext uri="{FF2B5EF4-FFF2-40B4-BE49-F238E27FC236}">
                <a16:creationId xmlns:a16="http://schemas.microsoft.com/office/drawing/2014/main" id="{C8880A96-A73B-4FA5-BD67-CAD01DF07EE3}"/>
              </a:ext>
            </a:extLst>
          </p:cNvPr>
          <p:cNvSpPr txBox="1"/>
          <p:nvPr/>
        </p:nvSpPr>
        <p:spPr>
          <a:xfrm>
            <a:off x="7483168" y="5110397"/>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endParaRPr>
          </a:p>
        </p:txBody>
      </p:sp>
      <p:sp>
        <p:nvSpPr>
          <p:cNvPr id="5" name="Rectangle 28">
            <a:extLst>
              <a:ext uri="{FF2B5EF4-FFF2-40B4-BE49-F238E27FC236}">
                <a16:creationId xmlns:a16="http://schemas.microsoft.com/office/drawing/2014/main" id="{2BA19385-E9B4-0159-ABA3-7D8E8778FB86}"/>
              </a:ext>
            </a:extLst>
          </p:cNvPr>
          <p:cNvSpPr/>
          <p:nvPr/>
        </p:nvSpPr>
        <p:spPr>
          <a:xfrm>
            <a:off x="4228049" y="720347"/>
            <a:ext cx="3953424" cy="1816042"/>
          </a:xfrm>
          <a:prstGeom prst="rect">
            <a:avLst/>
          </a:prstGeom>
          <a:solidFill>
            <a:sysClr val="window" lastClr="FFFFFF"/>
          </a:solidFill>
          <a:ln w="9525" cap="flat" cmpd="sng" algn="ctr">
            <a:noFill/>
            <a:prstDash val="solid"/>
          </a:ln>
          <a:effectLst/>
        </p:spPr>
        <p:txBody>
          <a:bodyPr lIns="91437" tIns="91437" rIns="91437" bIns="91437" rtlCol="0" anchor="t"/>
          <a:lstStyle/>
          <a:p>
            <a:pPr marL="0" marR="0" lvl="0" indent="0" algn="l" defTabSz="914333" rtl="0" eaLnBrk="1" fontAlgn="base" latinLnBrk="0" hangingPunct="1">
              <a:lnSpc>
                <a:spcPts val="1600"/>
              </a:lnSpc>
              <a:spcBef>
                <a:spcPts val="600"/>
              </a:spcBef>
              <a:spcAft>
                <a:spcPts val="600"/>
              </a:spcAft>
              <a:buClrTx/>
              <a:buSzTx/>
              <a:buFontTx/>
              <a:buNone/>
              <a:tabLst/>
              <a:defRPr/>
            </a:pPr>
            <a:r>
              <a:rPr kumimoji="0" lang="de-DE" sz="1400" b="1" i="0" u="none" strike="noStrike" kern="0" cap="none" spc="0" normalizeH="0" baseline="0" noProof="0">
                <a:ln>
                  <a:noFill/>
                </a:ln>
                <a:solidFill>
                  <a:srgbClr val="3F136C"/>
                </a:solidFill>
                <a:effectLst/>
                <a:uLnTx/>
                <a:uFillTx/>
                <a:latin typeface="Bosch Office Sans" pitchFamily="34" charset="0"/>
                <a:ea typeface="+mn-ea"/>
                <a:cs typeface="+mn-cs"/>
              </a:rPr>
              <a:t>Goal</a:t>
            </a:r>
            <a:endParaRPr kumimoji="0" lang="de-DE" sz="1200" b="1" i="0" u="none" strike="noStrike" kern="0" cap="none" spc="0" normalizeH="0" baseline="0" noProof="0">
              <a:ln>
                <a:noFill/>
              </a:ln>
              <a:solidFill>
                <a:srgbClr val="3F136C"/>
              </a:solidFill>
              <a:effectLst/>
              <a:uLnTx/>
              <a:uFillTx/>
              <a:latin typeface="Bosch Office Sans" pitchFamily="34" charset="0"/>
              <a:ea typeface="+mn-ea"/>
              <a:cs typeface="+mn-cs"/>
            </a:endParaRPr>
          </a:p>
        </p:txBody>
      </p:sp>
      <p:sp>
        <p:nvSpPr>
          <p:cNvPr id="11" name="Textfeld 35">
            <a:extLst>
              <a:ext uri="{FF2B5EF4-FFF2-40B4-BE49-F238E27FC236}">
                <a16:creationId xmlns:a16="http://schemas.microsoft.com/office/drawing/2014/main" id="{56C3F72D-605D-10DB-0B8C-88322753C239}"/>
              </a:ext>
            </a:extLst>
          </p:cNvPr>
          <p:cNvSpPr txBox="1"/>
          <p:nvPr/>
        </p:nvSpPr>
        <p:spPr>
          <a:xfrm>
            <a:off x="4310776" y="1013955"/>
            <a:ext cx="3894163" cy="1466935"/>
          </a:xfrm>
          <a:prstGeom prst="rect">
            <a:avLst/>
          </a:prstGeom>
          <a:noFill/>
        </p:spPr>
        <p:txBody>
          <a:bodyPr wrap="square" lIns="0" tIns="0" rIns="0" bIns="0" rtlCol="0">
            <a:noAutofit/>
          </a:bodyPr>
          <a:lstStyle/>
          <a:p>
            <a:r>
              <a:rPr lang="en-US" sz="1200" dirty="0"/>
              <a:t>A pipeline from the raw data sources that transforms the data as required by end users/applications. Processes include:</a:t>
            </a:r>
          </a:p>
          <a:p>
            <a:pPr marL="582587" lvl="1" indent="-171450">
              <a:buFont typeface="Arial" panose="020B0604020202020204" pitchFamily="34" charset="0"/>
              <a:buChar char="•"/>
            </a:pPr>
            <a:r>
              <a:rPr lang="en-US" sz="1200" b="1" dirty="0"/>
              <a:t>Standardization</a:t>
            </a:r>
            <a:r>
              <a:rPr lang="en-US" sz="1200" dirty="0"/>
              <a:t> of schema</a:t>
            </a:r>
          </a:p>
          <a:p>
            <a:pPr marL="582587" lvl="1" indent="-171450">
              <a:buFont typeface="Arial" panose="020B0604020202020204" pitchFamily="34" charset="0"/>
              <a:buChar char="•"/>
            </a:pPr>
            <a:r>
              <a:rPr lang="en-US" sz="1200" b="1" dirty="0"/>
              <a:t>Denormalization</a:t>
            </a:r>
            <a:r>
              <a:rPr lang="en-US" sz="1200" dirty="0"/>
              <a:t> of raw tables</a:t>
            </a:r>
          </a:p>
          <a:p>
            <a:pPr marL="582587" lvl="1" indent="-171450">
              <a:buFont typeface="Arial" panose="020B0604020202020204" pitchFamily="34" charset="0"/>
              <a:buChar char="•"/>
            </a:pPr>
            <a:r>
              <a:rPr lang="en-US" sz="1200" b="1" dirty="0"/>
              <a:t>Enrichment</a:t>
            </a:r>
            <a:r>
              <a:rPr lang="en-US" sz="1200" dirty="0"/>
              <a:t> with user-provided metadata</a:t>
            </a:r>
          </a:p>
          <a:p>
            <a:pPr marL="582587" lvl="1" indent="-171450">
              <a:buFont typeface="Arial" panose="020B0604020202020204" pitchFamily="34" charset="0"/>
              <a:buChar char="•"/>
            </a:pPr>
            <a:r>
              <a:rPr lang="en-US" sz="1200" b="1" dirty="0"/>
              <a:t>Harmonization</a:t>
            </a:r>
            <a:r>
              <a:rPr lang="en-US" sz="1200" dirty="0"/>
              <a:t> of data sources</a:t>
            </a:r>
          </a:p>
          <a:p>
            <a:pPr marL="582587" lvl="1" indent="-171450">
              <a:buFont typeface="Arial" panose="020B0604020202020204" pitchFamily="34" charset="0"/>
              <a:buChar char="•"/>
            </a:pPr>
            <a:r>
              <a:rPr lang="en-US" sz="1200" b="1" dirty="0"/>
              <a:t>Automation</a:t>
            </a:r>
            <a:r>
              <a:rPr lang="en-US" sz="1200" dirty="0"/>
              <a:t> of processes</a:t>
            </a:r>
          </a:p>
          <a:p>
            <a:pPr marR="0" lvl="0" algn="l" defTabSz="914333" rtl="0" eaLnBrk="1" fontAlgn="base" latinLnBrk="0" hangingPunct="1">
              <a:lnSpc>
                <a:spcPts val="1600"/>
              </a:lnSpc>
              <a:spcBef>
                <a:spcPts val="600"/>
              </a:spcBef>
              <a:spcAft>
                <a:spcPct val="0"/>
              </a:spcAft>
              <a:buClrTx/>
              <a:buSzTx/>
              <a:tabLst/>
              <a:defRPr/>
            </a:pPr>
            <a:endParaRPr kumimoji="0" lang="en-US" sz="900" b="0" i="0" u="none" strike="noStrike" kern="0" cap="none" spc="0" normalizeH="0" baseline="0" noProof="0" dirty="0">
              <a:ln>
                <a:noFill/>
              </a:ln>
              <a:solidFill>
                <a:srgbClr val="000000"/>
              </a:solidFill>
              <a:effectLst/>
              <a:uLnTx/>
              <a:uFillTx/>
              <a:latin typeface="+mn-lt"/>
              <a:ea typeface="+mn-ea"/>
              <a:cs typeface="+mn-cs"/>
            </a:endParaRPr>
          </a:p>
        </p:txBody>
      </p:sp>
      <p:sp>
        <p:nvSpPr>
          <p:cNvPr id="39" name="Rectangle 29"/>
          <p:cNvSpPr/>
          <p:nvPr/>
        </p:nvSpPr>
        <p:spPr>
          <a:xfrm>
            <a:off x="144885" y="2663564"/>
            <a:ext cx="3237101" cy="967516"/>
          </a:xfrm>
          <a:prstGeom prst="rect">
            <a:avLst/>
          </a:prstGeom>
          <a:solidFill>
            <a:sysClr val="window" lastClr="FFFFFF"/>
          </a:solidFill>
          <a:ln w="9525" cap="flat" cmpd="sng" algn="ctr">
            <a:noFill/>
            <a:prstDash val="solid"/>
          </a:ln>
          <a:effectLst/>
        </p:spPr>
        <p:txBody>
          <a:bodyPr lIns="45720" tIns="45720" rIns="45720" bIns="45720" rtlCol="0" anchor="t"/>
          <a:lstStyle/>
          <a:p>
            <a:pPr marL="0" marR="0" lvl="0" indent="0" algn="l" defTabSz="914333" rtl="0" eaLnBrk="1" fontAlgn="base" latinLnBrk="0" hangingPunct="1">
              <a:lnSpc>
                <a:spcPts val="1600"/>
              </a:lnSpc>
              <a:spcBef>
                <a:spcPts val="600"/>
              </a:spcBef>
              <a:spcAft>
                <a:spcPts val="600"/>
              </a:spcAft>
              <a:buClrTx/>
              <a:buSzTx/>
              <a:buFontTx/>
              <a:buNone/>
              <a:tabLst/>
              <a:defRPr/>
            </a:pPr>
            <a:r>
              <a:rPr kumimoji="0" lang="de-DE" sz="1400" b="1" i="0" u="none" strike="noStrike" kern="0" cap="none" spc="0" normalizeH="0" baseline="0" noProof="0">
                <a:ln>
                  <a:noFill/>
                </a:ln>
                <a:solidFill>
                  <a:srgbClr val="0E78C5"/>
                </a:solidFill>
                <a:effectLst/>
                <a:uLnTx/>
                <a:uFillTx/>
                <a:latin typeface="Bosch Office Sans" pitchFamily="34" charset="0"/>
                <a:ea typeface="+mn-ea"/>
                <a:cs typeface="+mn-cs"/>
              </a:rPr>
              <a:t>Impact</a:t>
            </a:r>
            <a:r>
              <a:rPr kumimoji="0" lang="de-DE" sz="1200" b="1" i="0" u="none" strike="noStrike" kern="0" cap="none" spc="0" normalizeH="0" baseline="0" noProof="0">
                <a:ln>
                  <a:noFill/>
                </a:ln>
                <a:solidFill>
                  <a:srgbClr val="0E78C5"/>
                </a:solidFill>
                <a:effectLst/>
                <a:uLnTx/>
                <a:uFillTx/>
                <a:latin typeface="Bosch Office Sans" pitchFamily="34" charset="0"/>
                <a:ea typeface="+mn-ea"/>
                <a:cs typeface="+mn-cs"/>
              </a:rPr>
              <a:t> </a:t>
            </a:r>
            <a:br>
              <a:rPr kumimoji="0" lang="de-DE" sz="1200" b="1" i="0" u="none" strike="noStrike" kern="0" cap="none" spc="0" normalizeH="0" baseline="0" noProof="0">
                <a:ln>
                  <a:noFill/>
                </a:ln>
                <a:solidFill>
                  <a:srgbClr val="0E78C5"/>
                </a:solidFill>
                <a:effectLst/>
                <a:uLnTx/>
                <a:uFillTx/>
                <a:latin typeface="Bosch Office Sans" pitchFamily="34" charset="0"/>
                <a:ea typeface="+mn-ea"/>
                <a:cs typeface="+mn-cs"/>
              </a:rPr>
            </a:br>
            <a:br>
              <a:rPr kumimoji="0" lang="de-DE" sz="1200" b="1" i="0" u="none" strike="noStrike" kern="0" cap="none" spc="0" normalizeH="0" baseline="0" noProof="0">
                <a:ln>
                  <a:noFill/>
                </a:ln>
                <a:solidFill>
                  <a:srgbClr val="0E78C5"/>
                </a:solidFill>
                <a:effectLst/>
                <a:uLnTx/>
                <a:uFillTx/>
                <a:latin typeface="Bosch Office Sans" pitchFamily="34" charset="0"/>
                <a:ea typeface="+mn-ea"/>
                <a:cs typeface="+mn-cs"/>
              </a:rPr>
            </a:br>
            <a:endParaRPr kumimoji="0" lang="en-US" sz="1200" b="0" i="1"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2" name="Rechteck 5">
            <a:extLst>
              <a:ext uri="{FF2B5EF4-FFF2-40B4-BE49-F238E27FC236}">
                <a16:creationId xmlns:a16="http://schemas.microsoft.com/office/drawing/2014/main" id="{6C976D57-0759-C5F3-B9C2-2EF706DEF1B5}"/>
              </a:ext>
            </a:extLst>
          </p:cNvPr>
          <p:cNvSpPr/>
          <p:nvPr/>
        </p:nvSpPr>
        <p:spPr>
          <a:xfrm>
            <a:off x="134908" y="4721861"/>
            <a:ext cx="3388970" cy="728405"/>
          </a:xfrm>
          <a:prstGeom prst="rect">
            <a:avLst/>
          </a:prstGeom>
        </p:spPr>
        <p:txBody>
          <a:bodyPr wrap="square">
            <a:spAutoFit/>
          </a:bodyPr>
          <a:lstStyle/>
          <a:p>
            <a:pPr marL="171450" lvl="0" indent="-171450" fontAlgn="auto">
              <a:spcBef>
                <a:spcPts val="500"/>
              </a:spcBef>
              <a:spcAft>
                <a:spcPts val="0"/>
              </a:spcAft>
              <a:buFont typeface="Arial" panose="020B0604020202020204" pitchFamily="34" charset="0"/>
              <a:buChar char="•"/>
              <a:defRPr/>
            </a:pPr>
            <a:r>
              <a:rPr lang="en-US" sz="1100" kern="0" dirty="0">
                <a:solidFill>
                  <a:srgbClr val="000000"/>
                </a:solidFill>
                <a:latin typeface="+mn-lt"/>
              </a:rPr>
              <a:t>Cloud Readiness</a:t>
            </a:r>
          </a:p>
          <a:p>
            <a:pPr marL="171450" lvl="0" indent="-171450" fontAlgn="auto">
              <a:spcBef>
                <a:spcPts val="500"/>
              </a:spcBef>
              <a:spcAft>
                <a:spcPts val="0"/>
              </a:spcAft>
              <a:buFont typeface="Arial" panose="020B0604020202020204" pitchFamily="34" charset="0"/>
              <a:buChar char="•"/>
              <a:defRPr/>
            </a:pPr>
            <a:r>
              <a:rPr lang="en-US" sz="1100" kern="0" dirty="0">
                <a:solidFill>
                  <a:srgbClr val="000000"/>
                </a:solidFill>
                <a:latin typeface="+mn-lt"/>
              </a:rPr>
              <a:t>Onboarding PDA/MDA</a:t>
            </a:r>
          </a:p>
          <a:p>
            <a:pPr marL="171450" lvl="0" indent="-171450" fontAlgn="auto">
              <a:spcBef>
                <a:spcPts val="500"/>
              </a:spcBef>
              <a:spcAft>
                <a:spcPts val="0"/>
              </a:spcAft>
              <a:buFont typeface="Arial" panose="020B0604020202020204" pitchFamily="34" charset="0"/>
              <a:buChar char="•"/>
              <a:defRPr/>
            </a:pPr>
            <a:r>
              <a:rPr lang="en-US" sz="1100" kern="0" dirty="0">
                <a:solidFill>
                  <a:srgbClr val="000000"/>
                </a:solidFill>
                <a:latin typeface="+mn-lt"/>
              </a:rPr>
              <a:t>Integrate IPN Management View Data</a:t>
            </a:r>
          </a:p>
        </p:txBody>
      </p:sp>
      <p:pic>
        <p:nvPicPr>
          <p:cNvPr id="3" name="Picture 2">
            <a:extLst>
              <a:ext uri="{FF2B5EF4-FFF2-40B4-BE49-F238E27FC236}">
                <a16:creationId xmlns:a16="http://schemas.microsoft.com/office/drawing/2014/main" id="{956F2037-3FE3-AE40-FD99-D81D11983717}"/>
              </a:ext>
            </a:extLst>
          </p:cNvPr>
          <p:cNvPicPr>
            <a:picLocks noChangeAspect="1"/>
          </p:cNvPicPr>
          <p:nvPr/>
        </p:nvPicPr>
        <p:blipFill>
          <a:blip r:embed="rId8"/>
          <a:stretch>
            <a:fillRect/>
          </a:stretch>
        </p:blipFill>
        <p:spPr>
          <a:xfrm>
            <a:off x="7019784" y="3102497"/>
            <a:ext cx="3850366" cy="1731838"/>
          </a:xfrm>
          <a:prstGeom prst="rect">
            <a:avLst/>
          </a:prstGeom>
        </p:spPr>
      </p:pic>
      <p:pic>
        <p:nvPicPr>
          <p:cNvPr id="15" name="Picture 14">
            <a:extLst>
              <a:ext uri="{FF2B5EF4-FFF2-40B4-BE49-F238E27FC236}">
                <a16:creationId xmlns:a16="http://schemas.microsoft.com/office/drawing/2014/main" id="{6E985082-089B-CA01-9A2C-C92EBB28144C}"/>
              </a:ext>
            </a:extLst>
          </p:cNvPr>
          <p:cNvPicPr>
            <a:picLocks noChangeAspect="1"/>
          </p:cNvPicPr>
          <p:nvPr/>
        </p:nvPicPr>
        <p:blipFill>
          <a:blip r:embed="rId9"/>
          <a:stretch>
            <a:fillRect/>
          </a:stretch>
        </p:blipFill>
        <p:spPr>
          <a:xfrm>
            <a:off x="339192" y="2974450"/>
            <a:ext cx="2546696" cy="1143943"/>
          </a:xfrm>
          <a:prstGeom prst="rect">
            <a:avLst/>
          </a:prstGeom>
        </p:spPr>
      </p:pic>
      <p:pic>
        <p:nvPicPr>
          <p:cNvPr id="14" name="Picture 13">
            <a:extLst>
              <a:ext uri="{FF2B5EF4-FFF2-40B4-BE49-F238E27FC236}">
                <a16:creationId xmlns:a16="http://schemas.microsoft.com/office/drawing/2014/main" id="{2920FA61-51B6-9E68-F1A0-AF80CFA06706}"/>
              </a:ext>
            </a:extLst>
          </p:cNvPr>
          <p:cNvPicPr>
            <a:picLocks noChangeAspect="1"/>
          </p:cNvPicPr>
          <p:nvPr/>
        </p:nvPicPr>
        <p:blipFill>
          <a:blip r:embed="rId10"/>
          <a:stretch>
            <a:fillRect/>
          </a:stretch>
        </p:blipFill>
        <p:spPr>
          <a:xfrm>
            <a:off x="8601335" y="-15265"/>
            <a:ext cx="1814362" cy="716966"/>
          </a:xfrm>
          <a:prstGeom prst="rect">
            <a:avLst/>
          </a:prstGeom>
        </p:spPr>
      </p:pic>
    </p:spTree>
    <p:extLst>
      <p:ext uri="{BB962C8B-B14F-4D97-AF65-F5344CB8AC3E}">
        <p14:creationId xmlns:p14="http://schemas.microsoft.com/office/powerpoint/2010/main" val="2081708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a:xfrm>
            <a:off x="8165008" y="2805928"/>
            <a:ext cx="288290" cy="41021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de-DE" sz="1200" b="0" i="0" u="none" strike="noStrike" kern="0" cap="none" spc="0" normalizeH="0" baseline="0" noProof="0"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a:t>
            </a:fld>
            <a:endParaRPr kumimoji="0" lang="de-DE" sz="1200" b="0" i="0" u="none" strike="noStrike" kern="0" cap="none" spc="0" normalizeH="0" baseline="0" noProof="0">
              <a:ln>
                <a:noFill/>
              </a:ln>
              <a:solidFill>
                <a:srgbClr val="999FA6"/>
              </a:solidFill>
              <a:effectLst/>
              <a:uLnTx/>
              <a:uFillTx/>
              <a:latin typeface="Bosch Office Sans"/>
              <a:ea typeface="+mn-ea"/>
              <a:cs typeface="+mn-cs"/>
            </a:endParaRPr>
          </a:p>
        </p:txBody>
      </p:sp>
      <p:pic>
        <p:nvPicPr>
          <p:cNvPr id="34" name="Picture 19"/>
          <p:cNvPicPr>
            <a:picLocks noChangeAspect="1"/>
          </p:cNvPicPr>
          <p:nvPr/>
        </p:nvPicPr>
        <p:blipFill rotWithShape="1">
          <a:blip r:embed="rId10" cstate="print">
            <a:extLst>
              <a:ext uri="{28A0092B-C50C-407E-A947-70E740481C1C}">
                <a14:useLocalDpi xmlns:a14="http://schemas.microsoft.com/office/drawing/2010/main" val="0"/>
              </a:ext>
            </a:extLst>
          </a:blip>
          <a:srcRect t="5016" r="17149" b="34546"/>
          <a:stretch/>
        </p:blipFill>
        <p:spPr>
          <a:xfrm>
            <a:off x="8244821" y="708765"/>
            <a:ext cx="2528938" cy="1862157"/>
          </a:xfrm>
          <a:prstGeom prst="rect">
            <a:avLst/>
          </a:prstGeom>
        </p:spPr>
      </p:pic>
      <p:sp>
        <p:nvSpPr>
          <p:cNvPr id="20" name="Rectangle 20"/>
          <p:cNvSpPr/>
          <p:nvPr/>
        </p:nvSpPr>
        <p:spPr>
          <a:xfrm>
            <a:off x="8270660" y="1222425"/>
            <a:ext cx="2377396" cy="1115781"/>
          </a:xfrm>
          <a:prstGeom prst="rect">
            <a:avLst/>
          </a:prstGeom>
          <a:noFill/>
          <a:ln w="9525" cap="flat" cmpd="sng" algn="ctr">
            <a:noFill/>
            <a:prstDash val="solid"/>
          </a:ln>
          <a:effectLst/>
        </p:spPr>
        <p:txBody>
          <a:bodyPr lIns="91437" tIns="91437" rIns="91437" bIns="91437" rtlCol="0" anchor="ctr"/>
          <a:lstStyle/>
          <a:p>
            <a:pPr marL="0" marR="0" lvl="0" indent="0" algn="l" defTabSz="914333" rtl="0" eaLnBrk="1" fontAlgn="base" latinLnBrk="0" hangingPunct="1">
              <a:lnSpc>
                <a:spcPts val="2000"/>
              </a:lnSpc>
              <a:spcBef>
                <a:spcPts val="500"/>
              </a:spcBef>
              <a:spcAft>
                <a:spcPct val="0"/>
              </a:spcAft>
              <a:buClrTx/>
              <a:buSzTx/>
              <a:buFontTx/>
              <a:buNone/>
              <a:tabLst/>
              <a:defRPr/>
            </a:pPr>
            <a:endParaRPr kumimoji="0" lang="en-US" sz="1200" b="0" i="1"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12" name="Rechteck 11"/>
          <p:cNvSpPr/>
          <p:nvPr/>
        </p:nvSpPr>
        <p:spPr>
          <a:xfrm>
            <a:off x="3552592" y="810228"/>
            <a:ext cx="60097" cy="48921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osch Office Sans"/>
              <a:ea typeface="+mn-ea"/>
              <a:cs typeface="+mn-cs"/>
            </a:endParaRPr>
          </a:p>
        </p:txBody>
      </p:sp>
      <p:pic>
        <p:nvPicPr>
          <p:cNvPr id="75" name="Picture 23"/>
          <p:cNvPicPr>
            <a:picLocks/>
          </p:cNvPicPr>
          <p:nvPr/>
        </p:nvPicPr>
        <p:blipFill rotWithShape="1">
          <a:blip r:embed="rId11" cstate="hqprint">
            <a:extLst>
              <a:ext uri="{28A0092B-C50C-407E-A947-70E740481C1C}">
                <a14:useLocalDpi xmlns:a14="http://schemas.microsoft.com/office/drawing/2010/main" val="0"/>
              </a:ext>
            </a:extLst>
          </a:blip>
          <a:srcRect l="1902" t="44441" r="13409" b="41731"/>
          <a:stretch/>
        </p:blipFill>
        <p:spPr>
          <a:xfrm>
            <a:off x="3681098" y="2681114"/>
            <a:ext cx="6980988" cy="389997"/>
          </a:xfrm>
          <a:prstGeom prst="rect">
            <a:avLst/>
          </a:prstGeom>
        </p:spPr>
      </p:pic>
      <p:pic>
        <p:nvPicPr>
          <p:cNvPr id="31" name="Picture 21"/>
          <p:cNvPicPr>
            <a:picLocks noChangeAspect="1"/>
          </p:cNvPicPr>
          <p:nvPr/>
        </p:nvPicPr>
        <p:blipFill rotWithShape="1">
          <a:blip r:embed="rId12" cstate="print">
            <a:extLst>
              <a:ext uri="{28A0092B-C50C-407E-A947-70E740481C1C}">
                <a14:useLocalDpi xmlns:a14="http://schemas.microsoft.com/office/drawing/2010/main" val="0"/>
              </a:ext>
            </a:extLst>
          </a:blip>
          <a:srcRect l="3168" t="910" r="17187" b="83379"/>
          <a:stretch/>
        </p:blipFill>
        <p:spPr>
          <a:xfrm>
            <a:off x="185439" y="3803726"/>
            <a:ext cx="3300396" cy="354182"/>
          </a:xfrm>
          <a:prstGeom prst="rect">
            <a:avLst/>
          </a:prstGeom>
        </p:spPr>
      </p:pic>
      <p:sp>
        <p:nvSpPr>
          <p:cNvPr id="40" name="Rectangle 14"/>
          <p:cNvSpPr/>
          <p:nvPr/>
        </p:nvSpPr>
        <p:spPr>
          <a:xfrm>
            <a:off x="185438" y="3803726"/>
            <a:ext cx="3298745" cy="354182"/>
          </a:xfrm>
          <a:prstGeom prst="rect">
            <a:avLst/>
          </a:prstGeom>
          <a:gradFill>
            <a:gsLst>
              <a:gs pos="100000">
                <a:srgbClr val="67B419">
                  <a:alpha val="85000"/>
                </a:srgbClr>
              </a:gs>
              <a:gs pos="0">
                <a:srgbClr val="1399A0">
                  <a:alpha val="85000"/>
                </a:srgbClr>
              </a:gs>
            </a:gsLst>
            <a:lin ang="0" scaled="0"/>
          </a:gradFill>
          <a:ln w="9525" cap="flat" cmpd="sng" algn="ctr">
            <a:noFill/>
            <a:prstDash val="solid"/>
          </a:ln>
          <a:effectLst/>
        </p:spPr>
        <p:txBody>
          <a:bodyPr lIns="45720" tIns="45720" rIns="45720" bIns="45720" rtlCol="0" anchor="t"/>
          <a:lstStyle/>
          <a:p>
            <a:pPr marL="0" marR="0" lvl="0" indent="0" algn="l" defTabSz="914400" rtl="0" eaLnBrk="1" fontAlgn="base" latinLnBrk="0" hangingPunct="1">
              <a:lnSpc>
                <a:spcPts val="2000"/>
              </a:lnSpc>
              <a:spcBef>
                <a:spcPts val="500"/>
              </a:spcBef>
              <a:spcAft>
                <a:spcPts val="600"/>
              </a:spcAft>
              <a:buClrTx/>
              <a:buSzTx/>
              <a:buFontTx/>
              <a:buNone/>
              <a:tabLst/>
              <a:defRPr/>
            </a:pPr>
            <a:r>
              <a:rPr kumimoji="0" lang="de-DE" sz="1400" b="1" i="0" u="none" strike="noStrike" kern="0" cap="none" spc="0" normalizeH="0" baseline="0" noProof="0">
                <a:ln>
                  <a:noFill/>
                </a:ln>
                <a:solidFill>
                  <a:prstClr val="white"/>
                </a:solidFill>
                <a:effectLst/>
                <a:uLnTx/>
                <a:uFillTx/>
                <a:latin typeface="Bosch Office Sans" pitchFamily="34" charset="0"/>
                <a:ea typeface="+mn-ea"/>
                <a:cs typeface="+mn-cs"/>
              </a:rPr>
              <a:t>Past year activity</a:t>
            </a:r>
          </a:p>
        </p:txBody>
      </p:sp>
      <p:sp>
        <p:nvSpPr>
          <p:cNvPr id="32" name="Textfeld 56">
            <a:extLst>
              <a:ext uri="{FF2B5EF4-FFF2-40B4-BE49-F238E27FC236}">
                <a16:creationId xmlns:a16="http://schemas.microsoft.com/office/drawing/2014/main" id="{62630DD6-2202-2248-BB68-CED25EDE84F8}"/>
              </a:ext>
            </a:extLst>
          </p:cNvPr>
          <p:cNvSpPr txBox="1"/>
          <p:nvPr>
            <p:custDataLst>
              <p:tags r:id="rId1"/>
            </p:custDataLst>
          </p:nvPr>
        </p:nvSpPr>
        <p:spPr>
          <a:xfrm>
            <a:off x="186411" y="4300292"/>
            <a:ext cx="3336919" cy="1505540"/>
          </a:xfrm>
          <a:prstGeom prst="rect">
            <a:avLst/>
          </a:prstGeom>
          <a:solidFill>
            <a:schemeClr val="bg1"/>
          </a:solidFill>
          <a:ln w="19050" cap="flat" cmpd="sng" algn="ctr">
            <a:noFill/>
            <a:prstDash val="solid"/>
          </a:ln>
          <a:effectLst/>
        </p:spPr>
        <p:txBody>
          <a:bodyPr wrap="square" lIns="0" tIns="0" rIns="0" bIns="0" rtlCol="0" anchor="t">
            <a:spAutoFit/>
          </a:bodyPr>
          <a:lstStyle>
            <a:defPPr>
              <a:defRPr lang="de-DE"/>
            </a:defPPr>
            <a:lvl1pPr marL="171450" indent="-171450" defTabSz="822716">
              <a:spcAft>
                <a:spcPts val="400"/>
              </a:spcAft>
              <a:buSzPct val="70000"/>
              <a:buFont typeface="Wingdings 3" panose="05040102010807070707" pitchFamily="18" charset="2"/>
              <a:buChar char=""/>
              <a:defRPr sz="1600" kern="0">
                <a:solidFill>
                  <a:schemeClr val="bg1"/>
                </a:solidFill>
                <a:latin typeface="Bosch Office Sans"/>
              </a:defRPr>
            </a:lvl1pPr>
          </a:lstStyle>
          <a:p>
            <a:pPr>
              <a:spcAft>
                <a:spcPts val="540"/>
              </a:spcAft>
              <a:defRPr/>
            </a:pPr>
            <a:r>
              <a:rPr lang="en-US" sz="1100" dirty="0">
                <a:solidFill>
                  <a:schemeClr val="tx1"/>
                </a:solidFill>
                <a:latin typeface="+mn-lt"/>
              </a:rPr>
              <a:t>Scaling Up ADE to all MAS Plants.</a:t>
            </a:r>
          </a:p>
          <a:p>
            <a:pPr>
              <a:spcAft>
                <a:spcPts val="540"/>
              </a:spcAft>
              <a:defRPr/>
            </a:pPr>
            <a:r>
              <a:rPr lang="en-US" sz="1100" dirty="0">
                <a:solidFill>
                  <a:schemeClr val="tx1"/>
                </a:solidFill>
                <a:latin typeface="+mn-lt"/>
              </a:rPr>
              <a:t>ADE </a:t>
            </a:r>
            <a:r>
              <a:rPr lang="en-US" sz="1100" dirty="0" err="1">
                <a:solidFill>
                  <a:schemeClr val="tx1"/>
                </a:solidFill>
                <a:latin typeface="+mn-lt"/>
              </a:rPr>
              <a:t>IdM</a:t>
            </a:r>
            <a:r>
              <a:rPr lang="en-US" sz="1100" dirty="0">
                <a:solidFill>
                  <a:schemeClr val="tx1"/>
                </a:solidFill>
                <a:latin typeface="+mn-lt"/>
              </a:rPr>
              <a:t> Integration for access control</a:t>
            </a:r>
          </a:p>
          <a:p>
            <a:pPr>
              <a:spcAft>
                <a:spcPts val="540"/>
              </a:spcAft>
              <a:defRPr/>
            </a:pPr>
            <a:r>
              <a:rPr lang="en-US" sz="1100" dirty="0">
                <a:solidFill>
                  <a:schemeClr val="tx1"/>
                </a:solidFill>
                <a:latin typeface="+mn-lt"/>
              </a:rPr>
              <a:t>Advanced Feature Engineering settings</a:t>
            </a:r>
          </a:p>
          <a:p>
            <a:pPr>
              <a:spcAft>
                <a:spcPts val="540"/>
              </a:spcAft>
              <a:defRPr/>
            </a:pPr>
            <a:r>
              <a:rPr lang="en-US" sz="1100" dirty="0">
                <a:solidFill>
                  <a:schemeClr val="tx1"/>
                </a:solidFill>
                <a:latin typeface="+mn-lt"/>
              </a:rPr>
              <a:t>Notification Forwarding, work order creation in </a:t>
            </a:r>
            <a:r>
              <a:rPr lang="en-US" sz="1100" dirty="0" err="1">
                <a:solidFill>
                  <a:schemeClr val="tx1"/>
                </a:solidFill>
                <a:latin typeface="+mn-lt"/>
              </a:rPr>
              <a:t>Nexeed</a:t>
            </a:r>
            <a:r>
              <a:rPr lang="en-US" sz="1100" dirty="0">
                <a:solidFill>
                  <a:schemeClr val="tx1"/>
                </a:solidFill>
                <a:latin typeface="+mn-lt"/>
              </a:rPr>
              <a:t> IAS, PPN</a:t>
            </a:r>
          </a:p>
          <a:p>
            <a:pPr>
              <a:spcAft>
                <a:spcPts val="540"/>
              </a:spcAft>
              <a:defRPr/>
            </a:pPr>
            <a:r>
              <a:rPr lang="en-US" sz="1100" dirty="0">
                <a:solidFill>
                  <a:schemeClr val="tx1"/>
                </a:solidFill>
                <a:latin typeface="+mn-lt"/>
              </a:rPr>
              <a:t>Application Stability.</a:t>
            </a:r>
          </a:p>
          <a:p>
            <a:pPr>
              <a:spcAft>
                <a:spcPts val="540"/>
              </a:spcAft>
              <a:defRPr/>
            </a:pPr>
            <a:endParaRPr lang="en-US" sz="1100" dirty="0">
              <a:solidFill>
                <a:srgbClr val="000000"/>
              </a:solidFill>
              <a:latin typeface="+mn-lt"/>
            </a:endParaRPr>
          </a:p>
        </p:txBody>
      </p:sp>
      <p:sp>
        <p:nvSpPr>
          <p:cNvPr id="30" name="Textfeld 56">
            <a:extLst>
              <a:ext uri="{FF2B5EF4-FFF2-40B4-BE49-F238E27FC236}">
                <a16:creationId xmlns:a16="http://schemas.microsoft.com/office/drawing/2014/main" id="{62630DD6-2202-2248-BB68-CED25EDE84F8}"/>
              </a:ext>
            </a:extLst>
          </p:cNvPr>
          <p:cNvSpPr txBox="1"/>
          <p:nvPr>
            <p:custDataLst>
              <p:tags r:id="rId2"/>
            </p:custDataLst>
          </p:nvPr>
        </p:nvSpPr>
        <p:spPr>
          <a:xfrm>
            <a:off x="8332605" y="1292088"/>
            <a:ext cx="2377396" cy="636072"/>
          </a:xfrm>
          <a:prstGeom prst="rect">
            <a:avLst/>
          </a:prstGeom>
          <a:noFill/>
          <a:ln w="19050" cap="flat" cmpd="sng" algn="ctr">
            <a:noFill/>
            <a:prstDash val="solid"/>
          </a:ln>
          <a:effectLst/>
        </p:spPr>
        <p:txBody>
          <a:bodyPr wrap="square" lIns="0" tIns="0" rIns="0" bIns="0" rtlCol="0" anchor="t">
            <a:spAutoFit/>
          </a:bodyPr>
          <a:lstStyle>
            <a:defPPr>
              <a:defRPr lang="de-DE"/>
            </a:defPPr>
            <a:lvl1pPr marL="171450" indent="-171450" defTabSz="822716">
              <a:spcAft>
                <a:spcPts val="400"/>
              </a:spcAft>
              <a:buSzPct val="70000"/>
              <a:buFont typeface="Wingdings 3" panose="05040102010807070707" pitchFamily="18" charset="2"/>
              <a:buChar char=""/>
              <a:defRPr sz="1600" kern="0">
                <a:solidFill>
                  <a:schemeClr val="bg1"/>
                </a:solidFill>
                <a:latin typeface="Bosch Office Sans"/>
              </a:defRPr>
            </a:lvl1pPr>
          </a:lstStyle>
          <a:p>
            <a:pPr marL="177800" indent="-177800">
              <a:spcAft>
                <a:spcPts val="540"/>
              </a:spcAft>
              <a:defRPr/>
            </a:pPr>
            <a:r>
              <a:rPr lang="en-US" sz="1100">
                <a:solidFill>
                  <a:srgbClr val="FFFFFF"/>
                </a:solidFill>
                <a:latin typeface="+mn-lt"/>
                <a:ea typeface="Bosch Office Sans" charset="0"/>
                <a:cs typeface="Bosch Office Sans" charset="0"/>
              </a:rPr>
              <a:t>Streaming Data</a:t>
            </a:r>
          </a:p>
          <a:p>
            <a:pPr marL="177800" indent="-177800">
              <a:spcAft>
                <a:spcPts val="540"/>
              </a:spcAft>
              <a:defRPr/>
            </a:pPr>
            <a:r>
              <a:rPr lang="en-US" sz="1100">
                <a:solidFill>
                  <a:srgbClr val="FFFFFF"/>
                </a:solidFill>
                <a:latin typeface="+mn-lt"/>
                <a:ea typeface="Bosch Office Sans" charset="0"/>
                <a:cs typeface="Bosch Office Sans" charset="0"/>
              </a:rPr>
              <a:t>Quality Parameters</a:t>
            </a:r>
          </a:p>
          <a:p>
            <a:pPr marL="177800" indent="-177800">
              <a:spcAft>
                <a:spcPts val="540"/>
              </a:spcAft>
              <a:defRPr/>
            </a:pPr>
            <a:r>
              <a:rPr lang="en-US" sz="1100">
                <a:solidFill>
                  <a:srgbClr val="FFFFFF"/>
                </a:solidFill>
                <a:latin typeface="+mn-lt"/>
                <a:ea typeface="Bosch Office Sans" charset="0"/>
                <a:cs typeface="Bosch Office Sans" charset="0"/>
              </a:rPr>
              <a:t>Process Curves</a:t>
            </a:r>
          </a:p>
        </p:txBody>
      </p:sp>
      <p:sp>
        <p:nvSpPr>
          <p:cNvPr id="41" name="Rechteck 21___"/>
          <p:cNvSpPr/>
          <p:nvPr>
            <p:custDataLst>
              <p:tags r:id="rId3"/>
            </p:custDataLst>
          </p:nvPr>
        </p:nvSpPr>
        <p:spPr>
          <a:xfrm>
            <a:off x="3752220" y="2730884"/>
            <a:ext cx="1840247" cy="213969"/>
          </a:xfrm>
          <a:prstGeom prst="rect">
            <a:avLst/>
          </a:prstGeom>
          <a:noFill/>
          <a:ln>
            <a:noFill/>
          </a:ln>
        </p:spPr>
        <p:txBody>
          <a:bodyPr wrap="none" lIns="0" tIns="0" rIns="0" bIns="0" rtlCol="0" anchor="ctr" anchorCtr="0">
            <a:spAutoFit/>
          </a:bodyPr>
          <a:lstStyle/>
          <a:p>
            <a:pPr marL="0" marR="0" lvl="0" indent="0" algn="l" defTabSz="914400" rtl="0" eaLnBrk="1" fontAlgn="base" latinLnBrk="0" hangingPunct="1">
              <a:lnSpc>
                <a:spcPts val="1799"/>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osch Office Sans" pitchFamily="34" charset="0"/>
                <a:ea typeface="+mn-ea"/>
                <a:cs typeface="Bosch Office Sans" pitchFamily="34" charset="0"/>
              </a:rPr>
              <a:t>Current year activity </a:t>
            </a:r>
            <a:endParaRPr kumimoji="0" lang="en-US" sz="1400" b="1" i="1" u="none" strike="noStrike" kern="1200" cap="none" spc="0" normalizeH="0" baseline="0" noProof="0">
              <a:ln>
                <a:noFill/>
              </a:ln>
              <a:solidFill>
                <a:srgbClr val="FFFFFF"/>
              </a:solidFill>
              <a:effectLst/>
              <a:uLnTx/>
              <a:uFillTx/>
              <a:latin typeface="Bosch Office Sans" pitchFamily="34" charset="0"/>
              <a:ea typeface="+mn-ea"/>
              <a:cs typeface="Bosch Office Sans" pitchFamily="34" charset="0"/>
            </a:endParaRPr>
          </a:p>
        </p:txBody>
      </p:sp>
      <p:sp>
        <p:nvSpPr>
          <p:cNvPr id="38" name="Rectangle 28"/>
          <p:cNvSpPr/>
          <p:nvPr/>
        </p:nvSpPr>
        <p:spPr>
          <a:xfrm>
            <a:off x="135814" y="708764"/>
            <a:ext cx="3300396" cy="1816042"/>
          </a:xfrm>
          <a:prstGeom prst="rect">
            <a:avLst/>
          </a:prstGeom>
          <a:solidFill>
            <a:sysClr val="window" lastClr="FFFFFF"/>
          </a:solidFill>
          <a:ln w="9525" cap="flat" cmpd="sng" algn="ctr">
            <a:noFill/>
            <a:prstDash val="solid"/>
          </a:ln>
          <a:effectLst/>
        </p:spPr>
        <p:txBody>
          <a:bodyPr lIns="91437" tIns="91437" rIns="91437" bIns="91437" rtlCol="0" anchor="t"/>
          <a:lstStyle/>
          <a:p>
            <a:pPr marL="0" marR="0" lvl="0" indent="0" algn="l" defTabSz="914333" rtl="0" eaLnBrk="1" fontAlgn="base" latinLnBrk="0" hangingPunct="1">
              <a:lnSpc>
                <a:spcPts val="1600"/>
              </a:lnSpc>
              <a:spcBef>
                <a:spcPts val="600"/>
              </a:spcBef>
              <a:spcAft>
                <a:spcPts val="600"/>
              </a:spcAft>
              <a:buClrTx/>
              <a:buSzTx/>
              <a:buFontTx/>
              <a:buNone/>
              <a:tabLst/>
              <a:defRPr/>
            </a:pPr>
            <a:r>
              <a:rPr kumimoji="0" lang="de-DE" sz="1400" b="1" i="0" u="none" strike="noStrike" kern="0" cap="none" spc="0" normalizeH="0" baseline="0" noProof="0">
                <a:ln>
                  <a:noFill/>
                </a:ln>
                <a:solidFill>
                  <a:srgbClr val="3F136C"/>
                </a:solidFill>
                <a:effectLst/>
                <a:uLnTx/>
                <a:uFillTx/>
                <a:latin typeface="Bosch Office Sans" pitchFamily="34" charset="0"/>
                <a:ea typeface="+mn-ea"/>
                <a:cs typeface="+mn-cs"/>
              </a:rPr>
              <a:t>Context</a:t>
            </a:r>
            <a:endParaRPr kumimoji="0" lang="de-DE" sz="1200" b="1" i="0" u="none" strike="noStrike" kern="0" cap="none" spc="0" normalizeH="0" baseline="0" noProof="0">
              <a:ln>
                <a:noFill/>
              </a:ln>
              <a:solidFill>
                <a:srgbClr val="3F136C"/>
              </a:solidFill>
              <a:effectLst/>
              <a:uLnTx/>
              <a:uFillTx/>
              <a:latin typeface="Bosch Office Sans" pitchFamily="34" charset="0"/>
              <a:ea typeface="+mn-ea"/>
              <a:cs typeface="+mn-cs"/>
            </a:endParaRPr>
          </a:p>
        </p:txBody>
      </p:sp>
      <p:sp>
        <p:nvSpPr>
          <p:cNvPr id="43" name="Text Placeholder 2"/>
          <p:cNvSpPr>
            <a:spLocks noGrp="1"/>
          </p:cNvSpPr>
          <p:nvPr>
            <p:ph type="body" sz="quarter" idx="15"/>
          </p:nvPr>
        </p:nvSpPr>
        <p:spPr>
          <a:xfrm>
            <a:off x="259200" y="259200"/>
            <a:ext cx="10450800" cy="388800"/>
          </a:xfrm>
        </p:spPr>
        <p:txBody>
          <a:bodyPr/>
          <a:lstStyle/>
          <a:p>
            <a:r>
              <a:rPr lang="en-US" b="1"/>
              <a:t>MAS – ADE (Anomaly Detection Engine) </a:t>
            </a:r>
          </a:p>
        </p:txBody>
      </p:sp>
      <p:sp>
        <p:nvSpPr>
          <p:cNvPr id="6" name="Rechteck 5"/>
          <p:cNvSpPr/>
          <p:nvPr/>
        </p:nvSpPr>
        <p:spPr>
          <a:xfrm>
            <a:off x="3694263" y="3114938"/>
            <a:ext cx="3336919" cy="2572499"/>
          </a:xfrm>
          <a:prstGeom prst="rect">
            <a:avLst/>
          </a:prstGeom>
          <a:solidFill>
            <a:schemeClr val="bg1"/>
          </a:solidFill>
        </p:spPr>
        <p:txBody>
          <a:bodyPr wrap="square" lIns="91440" tIns="45720" rIns="91440" bIns="45720" anchor="t">
            <a:spAutoFit/>
          </a:bodyPr>
          <a:lstStyle/>
          <a:p>
            <a:pPr marL="171450" lvl="0" indent="-171450" defTabSz="822716">
              <a:spcAft>
                <a:spcPts val="540"/>
              </a:spcAft>
              <a:buSzPct val="70000"/>
              <a:buFont typeface="Wingdings 3" panose="05040102010807070707" pitchFamily="18" charset="2"/>
              <a:buChar char=""/>
              <a:defRPr/>
            </a:pPr>
            <a:r>
              <a:rPr lang="en-US" sz="1100" kern="0" dirty="0">
                <a:latin typeface="+mn-lt"/>
              </a:rPr>
              <a:t>Cloud Migration</a:t>
            </a:r>
          </a:p>
          <a:p>
            <a:pPr marL="171450" lvl="0" indent="-171450" defTabSz="822716">
              <a:spcAft>
                <a:spcPts val="540"/>
              </a:spcAft>
              <a:buSzPct val="70000"/>
              <a:buFont typeface="Wingdings 3" panose="05040102010807070707" pitchFamily="18" charset="2"/>
              <a:buChar char=""/>
              <a:defRPr/>
            </a:pPr>
            <a:r>
              <a:rPr lang="en-IN" sz="1100" u="none" strike="noStrike" dirty="0">
                <a:solidFill>
                  <a:srgbClr val="00B050"/>
                </a:solidFill>
                <a:effectLst/>
                <a:latin typeface="+mn-lt"/>
              </a:rPr>
              <a:t>ADE on Process Curve</a:t>
            </a:r>
            <a:r>
              <a:rPr lang="en-IN" sz="1100" u="none" strike="noStrike" dirty="0">
                <a:effectLst/>
                <a:latin typeface="+mn-lt"/>
              </a:rPr>
              <a:t>/ Time Series Data</a:t>
            </a:r>
          </a:p>
          <a:p>
            <a:pPr marL="171450" lvl="0" indent="-171450" defTabSz="822716">
              <a:spcAft>
                <a:spcPts val="540"/>
              </a:spcAft>
              <a:buSzPct val="70000"/>
              <a:buFont typeface="Wingdings 3" panose="05040102010807070707" pitchFamily="18" charset="2"/>
              <a:buChar char=""/>
              <a:defRPr/>
            </a:pPr>
            <a:r>
              <a:rPr lang="en-IN" sz="1100" u="none" strike="noStrike" dirty="0">
                <a:effectLst/>
                <a:latin typeface="+mn-lt"/>
              </a:rPr>
              <a:t>Benchmarking of Process curve results with Cinderella and Spinner expert defined anomalies rules</a:t>
            </a:r>
          </a:p>
          <a:p>
            <a:pPr marL="171450" indent="-171450" defTabSz="822716">
              <a:spcAft>
                <a:spcPts val="540"/>
              </a:spcAft>
              <a:buSzPct val="70000"/>
              <a:buFont typeface="Wingdings 3" panose="05040102010807070707" pitchFamily="18" charset="2"/>
              <a:buChar char=""/>
              <a:defRPr/>
            </a:pPr>
            <a:r>
              <a:rPr lang="en-IN" sz="1100" u="none" strike="noStrike" dirty="0">
                <a:solidFill>
                  <a:srgbClr val="00B0F0"/>
                </a:solidFill>
                <a:effectLst/>
                <a:latin typeface="+mn-lt"/>
              </a:rPr>
              <a:t>ADE on demand</a:t>
            </a:r>
            <a:r>
              <a:rPr lang="en-IN" sz="1100" dirty="0">
                <a:solidFill>
                  <a:srgbClr val="00B0F0"/>
                </a:solidFill>
                <a:latin typeface="+mn-lt"/>
              </a:rPr>
              <a:t> (in progress)</a:t>
            </a:r>
            <a:endParaRPr lang="en-IN" sz="1100" u="none" strike="noStrike" dirty="0">
              <a:solidFill>
                <a:srgbClr val="00B0F0"/>
              </a:solidFill>
              <a:effectLst/>
              <a:latin typeface="+mn-lt"/>
            </a:endParaRPr>
          </a:p>
          <a:p>
            <a:pPr marL="171450" indent="-171450" defTabSz="822716">
              <a:spcAft>
                <a:spcPts val="540"/>
              </a:spcAft>
              <a:buSzPct val="70000"/>
              <a:buFont typeface="Wingdings 3" panose="05040102010807070707" pitchFamily="18" charset="2"/>
              <a:buChar char=""/>
              <a:defRPr/>
            </a:pPr>
            <a:r>
              <a:rPr lang="en-IN" sz="1100" u="none" strike="noStrike" dirty="0">
                <a:effectLst/>
                <a:latin typeface="+mn-lt"/>
              </a:rPr>
              <a:t>Multivariate ADE</a:t>
            </a:r>
            <a:r>
              <a:rPr lang="en-IN" sz="1100" dirty="0">
                <a:latin typeface="+mn-lt"/>
              </a:rPr>
              <a:t> (to be started)</a:t>
            </a:r>
          </a:p>
          <a:p>
            <a:pPr marL="171450" indent="-171450" defTabSz="822716">
              <a:spcAft>
                <a:spcPts val="540"/>
              </a:spcAft>
              <a:buSzPct val="70000"/>
              <a:buFont typeface="Wingdings 3" panose="05040102010807070707" pitchFamily="18" charset="2"/>
              <a:buChar char=""/>
              <a:defRPr/>
            </a:pPr>
            <a:r>
              <a:rPr lang="en-IN" sz="1100" kern="0" dirty="0">
                <a:latin typeface="+mn-lt"/>
              </a:rPr>
              <a:t>Anomaly Explainability (part of cont. Improvement)</a:t>
            </a:r>
          </a:p>
          <a:p>
            <a:pPr marL="171450" indent="-171450" defTabSz="822716">
              <a:spcAft>
                <a:spcPts val="540"/>
              </a:spcAft>
              <a:buSzPct val="70000"/>
              <a:buFont typeface="Wingdings 3" panose="05040102010807070707" pitchFamily="18" charset="2"/>
              <a:buChar char=""/>
              <a:defRPr/>
            </a:pPr>
            <a:r>
              <a:rPr lang="en-IN" sz="1100" kern="0" dirty="0">
                <a:solidFill>
                  <a:srgbClr val="00B0F0"/>
                </a:solidFill>
                <a:latin typeface="+mn-lt"/>
              </a:rPr>
              <a:t>ADE based Failure Prediction. (in progress)</a:t>
            </a:r>
          </a:p>
          <a:p>
            <a:pPr marL="171450" indent="-171450" defTabSz="822716">
              <a:spcAft>
                <a:spcPts val="540"/>
              </a:spcAft>
              <a:buSzPct val="70000"/>
              <a:buFont typeface="Wingdings 3" panose="05040102010807070707" pitchFamily="18" charset="2"/>
              <a:buChar char=""/>
              <a:defRPr/>
            </a:pPr>
            <a:r>
              <a:rPr lang="en-IN" sz="1100" kern="0" dirty="0">
                <a:latin typeface="+mn-lt"/>
              </a:rPr>
              <a:t>Continuous Bug Fixing and support tickets from Customer</a:t>
            </a:r>
            <a:endParaRPr lang="en-US" sz="1100" b="1" i="1" kern="0" dirty="0">
              <a:latin typeface="+mn-lt"/>
            </a:endParaRPr>
          </a:p>
        </p:txBody>
      </p:sp>
      <p:sp>
        <p:nvSpPr>
          <p:cNvPr id="5" name="Rectangle 28">
            <a:extLst>
              <a:ext uri="{FF2B5EF4-FFF2-40B4-BE49-F238E27FC236}">
                <a16:creationId xmlns:a16="http://schemas.microsoft.com/office/drawing/2014/main" id="{2BA19385-E9B4-0159-ABA3-7D8E8778FB86}"/>
              </a:ext>
            </a:extLst>
          </p:cNvPr>
          <p:cNvSpPr/>
          <p:nvPr/>
        </p:nvSpPr>
        <p:spPr>
          <a:xfrm>
            <a:off x="3674634" y="720347"/>
            <a:ext cx="4506839" cy="1816042"/>
          </a:xfrm>
          <a:prstGeom prst="rect">
            <a:avLst/>
          </a:prstGeom>
          <a:solidFill>
            <a:sysClr val="window" lastClr="FFFFFF"/>
          </a:solidFill>
          <a:ln w="9525" cap="flat" cmpd="sng" algn="ctr">
            <a:noFill/>
            <a:prstDash val="solid"/>
          </a:ln>
          <a:effectLst/>
        </p:spPr>
        <p:txBody>
          <a:bodyPr lIns="91437" tIns="91437" rIns="91437" bIns="91437" rtlCol="0" anchor="t"/>
          <a:lstStyle/>
          <a:p>
            <a:pPr marL="0" marR="0" lvl="0" indent="0" algn="l" defTabSz="914333" rtl="0" eaLnBrk="1" fontAlgn="base" latinLnBrk="0" hangingPunct="1">
              <a:lnSpc>
                <a:spcPts val="1600"/>
              </a:lnSpc>
              <a:spcBef>
                <a:spcPts val="600"/>
              </a:spcBef>
              <a:spcAft>
                <a:spcPts val="600"/>
              </a:spcAft>
              <a:buClrTx/>
              <a:buSzTx/>
              <a:buFontTx/>
              <a:buNone/>
              <a:tabLst/>
              <a:defRPr/>
            </a:pPr>
            <a:r>
              <a:rPr kumimoji="0" lang="de-DE" sz="1400" b="1" i="0" u="none" strike="noStrike" kern="0" cap="none" spc="0" normalizeH="0" baseline="0" noProof="0">
                <a:ln>
                  <a:noFill/>
                </a:ln>
                <a:solidFill>
                  <a:srgbClr val="3F136C"/>
                </a:solidFill>
                <a:effectLst/>
                <a:uLnTx/>
                <a:uFillTx/>
                <a:latin typeface="Bosch Office Sans" pitchFamily="34" charset="0"/>
                <a:ea typeface="+mn-ea"/>
                <a:cs typeface="+mn-cs"/>
              </a:rPr>
              <a:t>Goals and Scope</a:t>
            </a:r>
            <a:endParaRPr kumimoji="0" lang="de-DE" sz="1200" b="1" i="0" u="none" strike="noStrike" kern="0" cap="none" spc="0" normalizeH="0" baseline="0" noProof="0">
              <a:ln>
                <a:noFill/>
              </a:ln>
              <a:solidFill>
                <a:srgbClr val="3F136C"/>
              </a:solidFill>
              <a:effectLst/>
              <a:uLnTx/>
              <a:uFillTx/>
              <a:latin typeface="Bosch Office Sans" pitchFamily="34" charset="0"/>
              <a:ea typeface="+mn-ea"/>
              <a:cs typeface="+mn-cs"/>
            </a:endParaRPr>
          </a:p>
        </p:txBody>
      </p:sp>
      <p:sp>
        <p:nvSpPr>
          <p:cNvPr id="39" name="Rectangle 29"/>
          <p:cNvSpPr/>
          <p:nvPr/>
        </p:nvSpPr>
        <p:spPr>
          <a:xfrm>
            <a:off x="198934" y="2638993"/>
            <a:ext cx="3311875" cy="967516"/>
          </a:xfrm>
          <a:prstGeom prst="rect">
            <a:avLst/>
          </a:prstGeom>
          <a:solidFill>
            <a:sysClr val="window" lastClr="FFFFFF"/>
          </a:solidFill>
          <a:ln w="9525" cap="flat" cmpd="sng" algn="ctr">
            <a:noFill/>
            <a:prstDash val="solid"/>
          </a:ln>
          <a:effectLst/>
        </p:spPr>
        <p:txBody>
          <a:bodyPr lIns="45720" tIns="45720" rIns="45720" bIns="45720" rtlCol="0" anchor="t"/>
          <a:lstStyle/>
          <a:p>
            <a:pPr marL="0" marR="0" lvl="0" indent="0" algn="l" defTabSz="914333" rtl="0" eaLnBrk="1" fontAlgn="base" latinLnBrk="0" hangingPunct="1">
              <a:lnSpc>
                <a:spcPts val="1600"/>
              </a:lnSpc>
              <a:spcBef>
                <a:spcPts val="600"/>
              </a:spcBef>
              <a:spcAft>
                <a:spcPts val="600"/>
              </a:spcAft>
              <a:buClrTx/>
              <a:buSzTx/>
              <a:buFontTx/>
              <a:buNone/>
              <a:tabLst/>
              <a:defRPr/>
            </a:pPr>
            <a:r>
              <a:rPr kumimoji="0" lang="de-DE" sz="1400" b="1" i="0" u="none" strike="noStrike" kern="0" cap="none" spc="0" normalizeH="0" baseline="0" noProof="0">
                <a:ln>
                  <a:noFill/>
                </a:ln>
                <a:solidFill>
                  <a:srgbClr val="0E78C5"/>
                </a:solidFill>
                <a:effectLst/>
                <a:uLnTx/>
                <a:uFillTx/>
                <a:latin typeface="Bosch Office Sans" pitchFamily="34" charset="0"/>
                <a:ea typeface="+mn-ea"/>
                <a:cs typeface="+mn-cs"/>
              </a:rPr>
              <a:t>Impact</a:t>
            </a:r>
            <a:r>
              <a:rPr kumimoji="0" lang="de-DE" sz="1200" b="1" i="0" u="none" strike="noStrike" kern="0" cap="none" spc="0" normalizeH="0" baseline="0" noProof="0">
                <a:ln>
                  <a:noFill/>
                </a:ln>
                <a:solidFill>
                  <a:srgbClr val="0E78C5"/>
                </a:solidFill>
                <a:effectLst/>
                <a:uLnTx/>
                <a:uFillTx/>
                <a:latin typeface="Bosch Office Sans" pitchFamily="34" charset="0"/>
                <a:ea typeface="+mn-ea"/>
                <a:cs typeface="+mn-cs"/>
              </a:rPr>
              <a:t> </a:t>
            </a:r>
            <a:br>
              <a:rPr kumimoji="0" lang="de-DE" sz="1200" b="1" i="0" u="none" strike="noStrike" kern="0" cap="none" spc="0" normalizeH="0" baseline="0" noProof="0">
                <a:ln>
                  <a:noFill/>
                </a:ln>
                <a:solidFill>
                  <a:srgbClr val="0E78C5"/>
                </a:solidFill>
                <a:effectLst/>
                <a:uLnTx/>
                <a:uFillTx/>
                <a:latin typeface="Bosch Office Sans" pitchFamily="34" charset="0"/>
                <a:ea typeface="+mn-ea"/>
                <a:cs typeface="+mn-cs"/>
              </a:rPr>
            </a:br>
            <a:br>
              <a:rPr kumimoji="0" lang="de-DE" sz="1200" b="1" i="0" u="none" strike="noStrike" kern="0" cap="none" spc="0" normalizeH="0" baseline="0" noProof="0">
                <a:ln>
                  <a:noFill/>
                </a:ln>
                <a:solidFill>
                  <a:srgbClr val="0E78C5"/>
                </a:solidFill>
                <a:effectLst/>
                <a:uLnTx/>
                <a:uFillTx/>
                <a:latin typeface="Bosch Office Sans" pitchFamily="34" charset="0"/>
                <a:ea typeface="+mn-ea"/>
                <a:cs typeface="+mn-cs"/>
              </a:rPr>
            </a:br>
            <a:endParaRPr kumimoji="0" lang="en-US" sz="1200" b="0" i="1"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2" name="Textfeld 56">
            <a:extLst>
              <a:ext uri="{FF2B5EF4-FFF2-40B4-BE49-F238E27FC236}">
                <a16:creationId xmlns:a16="http://schemas.microsoft.com/office/drawing/2014/main" id="{42F1C7B9-418F-DA81-7484-3A6DC29F7720}"/>
              </a:ext>
            </a:extLst>
          </p:cNvPr>
          <p:cNvSpPr txBox="1"/>
          <p:nvPr>
            <p:custDataLst>
              <p:tags r:id="rId4"/>
            </p:custDataLst>
          </p:nvPr>
        </p:nvSpPr>
        <p:spPr>
          <a:xfrm>
            <a:off x="198601" y="1037731"/>
            <a:ext cx="3272417" cy="1923604"/>
          </a:xfrm>
          <a:prstGeom prst="rect">
            <a:avLst/>
          </a:prstGeom>
          <a:noFill/>
          <a:ln w="19050" cap="flat" cmpd="sng" algn="ctr">
            <a:noFill/>
            <a:prstDash val="solid"/>
          </a:ln>
          <a:effectLst/>
        </p:spPr>
        <p:txBody>
          <a:bodyPr wrap="square" lIns="0" tIns="0" rIns="0" bIns="0" rtlCol="0" anchor="t">
            <a:spAutoFit/>
          </a:bodyPr>
          <a:lstStyle>
            <a:defPPr>
              <a:defRPr lang="de-DE"/>
            </a:defPPr>
            <a:lvl1pPr marL="171450" indent="-171450" defTabSz="822716">
              <a:spcAft>
                <a:spcPts val="400"/>
              </a:spcAft>
              <a:buSzPct val="70000"/>
              <a:buFont typeface="Wingdings 3" panose="05040102010807070707" pitchFamily="18" charset="2"/>
              <a:buChar char=""/>
              <a:defRPr sz="1600" kern="0">
                <a:solidFill>
                  <a:schemeClr val="bg1"/>
                </a:solidFill>
                <a:latin typeface="Bosch Office Sans"/>
              </a:defRPr>
            </a:lvl1pPr>
          </a:lstStyle>
          <a:p>
            <a:pPr>
              <a:spcAft>
                <a:spcPts val="540"/>
              </a:spcAft>
              <a:defRPr/>
            </a:pPr>
            <a:r>
              <a:rPr lang="en-US" sz="1000">
                <a:solidFill>
                  <a:schemeClr val="tx1"/>
                </a:solidFill>
                <a:latin typeface="+mn-lt"/>
              </a:rPr>
              <a:t>Notify users in real-time of relevant anomalies observed in a monitored data stream.</a:t>
            </a:r>
          </a:p>
          <a:p>
            <a:pPr>
              <a:spcAft>
                <a:spcPts val="540"/>
              </a:spcAft>
              <a:defRPr/>
            </a:pPr>
            <a:r>
              <a:rPr lang="en-US" sz="1000">
                <a:solidFill>
                  <a:schemeClr val="tx1"/>
                </a:solidFill>
                <a:latin typeface="+mn-lt"/>
              </a:rPr>
              <a:t>Expert-defined anomaly rules are not required to detect anomalies</a:t>
            </a:r>
          </a:p>
          <a:p>
            <a:pPr>
              <a:spcAft>
                <a:spcPts val="540"/>
              </a:spcAft>
              <a:defRPr/>
            </a:pPr>
            <a:r>
              <a:rPr lang="en-US" sz="1000">
                <a:solidFill>
                  <a:schemeClr val="tx1"/>
                </a:solidFill>
                <a:latin typeface="+mn-lt"/>
              </a:rPr>
              <a:t>Labeled data is not required to monitored anomalies</a:t>
            </a:r>
          </a:p>
          <a:p>
            <a:pPr>
              <a:spcAft>
                <a:spcPts val="540"/>
              </a:spcAft>
              <a:defRPr/>
            </a:pPr>
            <a:r>
              <a:rPr lang="en-US" sz="1000">
                <a:solidFill>
                  <a:schemeClr val="tx1"/>
                </a:solidFill>
                <a:latin typeface="+mn-lt"/>
              </a:rPr>
              <a:t>Adapts to changes in the distribution of the data  </a:t>
            </a:r>
          </a:p>
          <a:p>
            <a:pPr>
              <a:spcAft>
                <a:spcPts val="540"/>
              </a:spcAft>
              <a:defRPr/>
            </a:pPr>
            <a:r>
              <a:rPr lang="en-US" sz="1000">
                <a:solidFill>
                  <a:schemeClr val="tx1"/>
                </a:solidFill>
                <a:latin typeface="+mn-lt"/>
              </a:rPr>
              <a:t>User feedback is used in real time to refine the decision boundary</a:t>
            </a:r>
          </a:p>
          <a:p>
            <a:pPr>
              <a:spcAft>
                <a:spcPts val="540"/>
              </a:spcAft>
              <a:defRPr/>
            </a:pPr>
            <a:endParaRPr lang="en-US" sz="1000">
              <a:solidFill>
                <a:schemeClr val="tx1">
                  <a:lumMod val="75000"/>
                  <a:lumOff val="25000"/>
                </a:schemeClr>
              </a:solidFill>
              <a:latin typeface="+mn-lt"/>
            </a:endParaRPr>
          </a:p>
          <a:p>
            <a:pPr>
              <a:spcAft>
                <a:spcPts val="540"/>
              </a:spcAft>
              <a:defRPr/>
            </a:pPr>
            <a:endParaRPr lang="en-US" sz="1000">
              <a:solidFill>
                <a:schemeClr val="tx1"/>
              </a:solidFill>
              <a:latin typeface="+mn-lt"/>
            </a:endParaRPr>
          </a:p>
        </p:txBody>
      </p:sp>
      <p:sp>
        <p:nvSpPr>
          <p:cNvPr id="8" name="Textfeld 56">
            <a:extLst>
              <a:ext uri="{FF2B5EF4-FFF2-40B4-BE49-F238E27FC236}">
                <a16:creationId xmlns:a16="http://schemas.microsoft.com/office/drawing/2014/main" id="{435DF2C3-60C0-3A9A-17CA-CEC29141401D}"/>
              </a:ext>
            </a:extLst>
          </p:cNvPr>
          <p:cNvSpPr txBox="1"/>
          <p:nvPr>
            <p:custDataLst>
              <p:tags r:id="rId5"/>
            </p:custDataLst>
          </p:nvPr>
        </p:nvSpPr>
        <p:spPr>
          <a:xfrm>
            <a:off x="193056" y="2948996"/>
            <a:ext cx="3336919" cy="571951"/>
          </a:xfrm>
          <a:prstGeom prst="rect">
            <a:avLst/>
          </a:prstGeom>
          <a:noFill/>
          <a:ln w="19050" cap="flat" cmpd="sng" algn="ctr">
            <a:noFill/>
            <a:prstDash val="solid"/>
          </a:ln>
          <a:effectLst/>
        </p:spPr>
        <p:txBody>
          <a:bodyPr wrap="square" lIns="0" tIns="0" rIns="0" bIns="0" rtlCol="0" anchor="t">
            <a:spAutoFit/>
          </a:bodyPr>
          <a:lstStyle>
            <a:defPPr>
              <a:defRPr lang="de-DE"/>
            </a:defPPr>
            <a:lvl1pPr marL="171450" indent="-171450" defTabSz="822716">
              <a:spcAft>
                <a:spcPts val="400"/>
              </a:spcAft>
              <a:buSzPct val="70000"/>
              <a:buFont typeface="Wingdings 3" panose="05040102010807070707" pitchFamily="18" charset="2"/>
              <a:buChar char=""/>
              <a:defRPr sz="1600" kern="0">
                <a:solidFill>
                  <a:schemeClr val="bg1"/>
                </a:solidFill>
                <a:latin typeface="Bosch Office Sans"/>
              </a:defRPr>
            </a:lvl1pPr>
          </a:lstStyle>
          <a:p>
            <a:pPr>
              <a:spcAft>
                <a:spcPts val="540"/>
              </a:spcAft>
              <a:defRPr/>
            </a:pPr>
            <a:r>
              <a:rPr lang="en-US" sz="1100">
                <a:solidFill>
                  <a:srgbClr val="000000"/>
                </a:solidFill>
                <a:latin typeface="+mn-lt"/>
              </a:rPr>
              <a:t>20 IPN’s , 15 plants 	</a:t>
            </a:r>
          </a:p>
          <a:p>
            <a:pPr>
              <a:spcAft>
                <a:spcPts val="540"/>
              </a:spcAft>
              <a:defRPr/>
            </a:pPr>
            <a:r>
              <a:rPr lang="en-US" sz="1100">
                <a:solidFill>
                  <a:srgbClr val="000000"/>
                </a:solidFill>
                <a:latin typeface="+mn-lt"/>
              </a:rPr>
              <a:t>Integrated as part of standard deviation management work process in many plants (BuP1)</a:t>
            </a:r>
          </a:p>
        </p:txBody>
      </p:sp>
      <p:sp>
        <p:nvSpPr>
          <p:cNvPr id="15" name="Textfeld 56">
            <a:extLst>
              <a:ext uri="{FF2B5EF4-FFF2-40B4-BE49-F238E27FC236}">
                <a16:creationId xmlns:a16="http://schemas.microsoft.com/office/drawing/2014/main" id="{0A5EE884-0B4C-1F07-BEFA-551E2AAA54B0}"/>
              </a:ext>
            </a:extLst>
          </p:cNvPr>
          <p:cNvSpPr txBox="1"/>
          <p:nvPr>
            <p:custDataLst>
              <p:tags r:id="rId6"/>
            </p:custDataLst>
          </p:nvPr>
        </p:nvSpPr>
        <p:spPr>
          <a:xfrm>
            <a:off x="4318381" y="1126785"/>
            <a:ext cx="3336919" cy="169277"/>
          </a:xfrm>
          <a:prstGeom prst="rect">
            <a:avLst/>
          </a:prstGeom>
          <a:solidFill>
            <a:schemeClr val="bg1"/>
          </a:solidFill>
          <a:ln w="19050" cap="flat" cmpd="sng" algn="ctr">
            <a:noFill/>
            <a:prstDash val="solid"/>
          </a:ln>
          <a:effectLst/>
        </p:spPr>
        <p:txBody>
          <a:bodyPr wrap="square" lIns="0" tIns="0" rIns="0" bIns="0" rtlCol="0" anchor="t">
            <a:spAutoFit/>
          </a:bodyPr>
          <a:lstStyle>
            <a:defPPr>
              <a:defRPr lang="de-DE"/>
            </a:defPPr>
            <a:lvl1pPr marL="171450" indent="-171450" defTabSz="822716">
              <a:spcAft>
                <a:spcPts val="400"/>
              </a:spcAft>
              <a:buSzPct val="70000"/>
              <a:buFont typeface="Wingdings 3" panose="05040102010807070707" pitchFamily="18" charset="2"/>
              <a:buChar char=""/>
              <a:defRPr sz="1600" kern="0">
                <a:solidFill>
                  <a:schemeClr val="bg1"/>
                </a:solidFill>
                <a:latin typeface="Bosch Office Sans"/>
              </a:defRPr>
            </a:lvl1pPr>
          </a:lstStyle>
          <a:p>
            <a:pPr>
              <a:spcAft>
                <a:spcPts val="540"/>
              </a:spcAft>
              <a:defRPr/>
            </a:pPr>
            <a:endParaRPr lang="en-US" sz="1100">
              <a:solidFill>
                <a:srgbClr val="000000"/>
              </a:solidFill>
              <a:latin typeface="+mn-lt"/>
            </a:endParaRPr>
          </a:p>
        </p:txBody>
      </p:sp>
      <p:sp>
        <p:nvSpPr>
          <p:cNvPr id="18" name="Textfeld 56">
            <a:extLst>
              <a:ext uri="{FF2B5EF4-FFF2-40B4-BE49-F238E27FC236}">
                <a16:creationId xmlns:a16="http://schemas.microsoft.com/office/drawing/2014/main" id="{69EB257A-4A5E-FF4C-855C-814EC961EEF8}"/>
              </a:ext>
            </a:extLst>
          </p:cNvPr>
          <p:cNvSpPr txBox="1"/>
          <p:nvPr>
            <p:custDataLst>
              <p:tags r:id="rId7"/>
            </p:custDataLst>
          </p:nvPr>
        </p:nvSpPr>
        <p:spPr>
          <a:xfrm>
            <a:off x="3749232" y="1083044"/>
            <a:ext cx="4519611" cy="1174681"/>
          </a:xfrm>
          <a:prstGeom prst="rect">
            <a:avLst/>
          </a:prstGeom>
          <a:noFill/>
          <a:ln w="19050" cap="flat" cmpd="sng" algn="ctr">
            <a:noFill/>
            <a:prstDash val="solid"/>
          </a:ln>
          <a:effectLst/>
        </p:spPr>
        <p:txBody>
          <a:bodyPr wrap="square" lIns="0" tIns="0" rIns="0" bIns="0" rtlCol="0" anchor="t">
            <a:spAutoFit/>
          </a:bodyPr>
          <a:lstStyle>
            <a:defPPr>
              <a:defRPr lang="de-DE"/>
            </a:defPPr>
            <a:lvl1pPr marL="171450" indent="-171450" defTabSz="822716">
              <a:spcAft>
                <a:spcPts val="400"/>
              </a:spcAft>
              <a:buSzPct val="70000"/>
              <a:buFont typeface="Wingdings 3" panose="05040102010807070707" pitchFamily="18" charset="2"/>
              <a:buChar char=""/>
              <a:defRPr sz="1600" kern="0">
                <a:solidFill>
                  <a:schemeClr val="bg1"/>
                </a:solidFill>
                <a:latin typeface="Bosch Office Sans"/>
              </a:defRPr>
            </a:lvl1pPr>
          </a:lstStyle>
          <a:p>
            <a:pPr algn="l"/>
            <a:r>
              <a:rPr lang="en-IN" sz="1100" b="0" i="0" u="none" strike="noStrike" dirty="0">
                <a:solidFill>
                  <a:srgbClr val="333333"/>
                </a:solidFill>
                <a:effectLst/>
                <a:latin typeface="+mn-lt"/>
              </a:rPr>
              <a:t>ADE creates </a:t>
            </a:r>
            <a:r>
              <a:rPr lang="en-IN" sz="1100" b="1" i="0" u="none" strike="noStrike" dirty="0">
                <a:solidFill>
                  <a:srgbClr val="333333"/>
                </a:solidFill>
                <a:effectLst/>
                <a:latin typeface="+mn-lt"/>
              </a:rPr>
              <a:t>positive impact on FPY, throughput and OEE</a:t>
            </a:r>
            <a:r>
              <a:rPr lang="en-IN" sz="1100" dirty="0">
                <a:solidFill>
                  <a:srgbClr val="333333"/>
                </a:solidFill>
                <a:latin typeface="+mn-lt"/>
              </a:rPr>
              <a:t> </a:t>
            </a:r>
            <a:r>
              <a:rPr lang="en-IN" sz="1100" b="0" i="0" u="none" strike="noStrike" dirty="0">
                <a:solidFill>
                  <a:srgbClr val="333333"/>
                </a:solidFill>
                <a:effectLst/>
                <a:latin typeface="+mn-lt"/>
              </a:rPr>
              <a:t>and costs reduction in plants through</a:t>
            </a:r>
          </a:p>
          <a:p>
            <a:pPr lvl="1">
              <a:buFont typeface="Arial" panose="020B0604020202020204" pitchFamily="34" charset="0"/>
              <a:buChar char="•"/>
            </a:pPr>
            <a:r>
              <a:rPr lang="en-IN" sz="1100" b="0" i="0" u="none" strike="noStrike" dirty="0">
                <a:solidFill>
                  <a:srgbClr val="333333"/>
                </a:solidFill>
                <a:effectLst/>
                <a:latin typeface="+mn-lt"/>
              </a:rPr>
              <a:t>Reduction of unplanned downtimes, recalibration and rework.</a:t>
            </a:r>
          </a:p>
          <a:p>
            <a:pPr lvl="1">
              <a:buFont typeface="Arial" panose="020B0604020202020204" pitchFamily="34" charset="0"/>
              <a:buChar char="•"/>
            </a:pPr>
            <a:endParaRPr lang="en-IN" sz="400" b="0" i="0" u="none" strike="noStrike" dirty="0">
              <a:solidFill>
                <a:srgbClr val="333333"/>
              </a:solidFill>
              <a:effectLst/>
              <a:latin typeface="+mn-lt"/>
            </a:endParaRPr>
          </a:p>
          <a:p>
            <a:pPr lvl="1">
              <a:buFont typeface="Arial" panose="020B0604020202020204" pitchFamily="34" charset="0"/>
              <a:buChar char="•"/>
            </a:pPr>
            <a:r>
              <a:rPr lang="en-IN" sz="1100" b="0" i="0" u="none" strike="noStrike" dirty="0">
                <a:solidFill>
                  <a:srgbClr val="333333"/>
                </a:solidFill>
                <a:effectLst/>
                <a:latin typeface="+mn-lt"/>
              </a:rPr>
              <a:t>Prevention of production problems and reduction of reaction    </a:t>
            </a:r>
          </a:p>
          <a:p>
            <a:pPr lvl="1"/>
            <a:r>
              <a:rPr lang="en-IN" sz="1100" b="0" i="0" u="none" strike="noStrike" dirty="0">
                <a:solidFill>
                  <a:srgbClr val="333333"/>
                </a:solidFill>
                <a:effectLst/>
                <a:latin typeface="+mn-lt"/>
              </a:rPr>
              <a:t>   times  to solve them once they occur.</a:t>
            </a:r>
          </a:p>
          <a:p>
            <a:pPr lvl="1">
              <a:buFont typeface="Arial" panose="020B0604020202020204" pitchFamily="34" charset="0"/>
              <a:buChar char="•"/>
            </a:pPr>
            <a:endParaRPr lang="en-IN" sz="300" b="0" i="0" u="none" strike="noStrike" dirty="0">
              <a:solidFill>
                <a:srgbClr val="333333"/>
              </a:solidFill>
              <a:effectLst/>
              <a:latin typeface="+mn-lt"/>
            </a:endParaRPr>
          </a:p>
          <a:p>
            <a:pPr lvl="1">
              <a:buFont typeface="Arial" panose="020B0604020202020204" pitchFamily="34" charset="0"/>
              <a:buChar char="•"/>
            </a:pPr>
            <a:r>
              <a:rPr lang="en-IN" sz="1100" b="0" i="0" u="none" strike="noStrike" dirty="0">
                <a:solidFill>
                  <a:srgbClr val="333333"/>
                </a:solidFill>
                <a:effectLst/>
                <a:latin typeface="+mn-lt"/>
              </a:rPr>
              <a:t>Reduction of scrap and failure rates.</a:t>
            </a:r>
            <a:endParaRPr lang="en-US" sz="1050" dirty="0">
              <a:solidFill>
                <a:srgbClr val="00B0F0"/>
              </a:solidFill>
              <a:latin typeface="+mn-lt"/>
            </a:endParaRPr>
          </a:p>
        </p:txBody>
      </p:sp>
      <p:pic>
        <p:nvPicPr>
          <p:cNvPr id="62" name="Picture 61">
            <a:extLst>
              <a:ext uri="{FF2B5EF4-FFF2-40B4-BE49-F238E27FC236}">
                <a16:creationId xmlns:a16="http://schemas.microsoft.com/office/drawing/2014/main" id="{37266D33-C3F0-90F0-FDF9-4DBE6C4A93C7}"/>
              </a:ext>
            </a:extLst>
          </p:cNvPr>
          <p:cNvPicPr>
            <a:picLocks noChangeAspect="1"/>
          </p:cNvPicPr>
          <p:nvPr/>
        </p:nvPicPr>
        <p:blipFill>
          <a:blip r:embed="rId13"/>
          <a:stretch>
            <a:fillRect/>
          </a:stretch>
        </p:blipFill>
        <p:spPr>
          <a:xfrm>
            <a:off x="6867099" y="3383730"/>
            <a:ext cx="3903592" cy="1910191"/>
          </a:xfrm>
          <a:prstGeom prst="rect">
            <a:avLst/>
          </a:prstGeom>
        </p:spPr>
      </p:pic>
      <p:pic>
        <p:nvPicPr>
          <p:cNvPr id="3" name="Content Placeholder 9">
            <a:extLst>
              <a:ext uri="{FF2B5EF4-FFF2-40B4-BE49-F238E27FC236}">
                <a16:creationId xmlns:a16="http://schemas.microsoft.com/office/drawing/2014/main" id="{D88E0A0C-479F-2552-031D-E204060DEAD1}"/>
              </a:ext>
            </a:extLst>
          </p:cNvPr>
          <p:cNvPicPr>
            <a:picLocks noChangeAspect="1"/>
          </p:cNvPicPr>
          <p:nvPr/>
        </p:nvPicPr>
        <p:blipFill>
          <a:blip r:embed="rId14"/>
          <a:stretch>
            <a:fillRect/>
          </a:stretch>
        </p:blipFill>
        <p:spPr>
          <a:xfrm>
            <a:off x="8735705" y="4332"/>
            <a:ext cx="1974295" cy="791317"/>
          </a:xfrm>
          <a:prstGeom prst="rect">
            <a:avLst/>
          </a:prstGeom>
        </p:spPr>
      </p:pic>
      <p:sp>
        <p:nvSpPr>
          <p:cNvPr id="35" name="Rectangle 20"/>
          <p:cNvSpPr/>
          <p:nvPr/>
        </p:nvSpPr>
        <p:spPr>
          <a:xfrm>
            <a:off x="8254241" y="720347"/>
            <a:ext cx="2534120" cy="1864664"/>
          </a:xfrm>
          <a:prstGeom prst="rect">
            <a:avLst/>
          </a:prstGeom>
          <a:gradFill>
            <a:gsLst>
              <a:gs pos="100000">
                <a:srgbClr val="67B419">
                  <a:alpha val="85000"/>
                </a:srgbClr>
              </a:gs>
              <a:gs pos="0">
                <a:srgbClr val="1399A0">
                  <a:alpha val="85000"/>
                </a:srgbClr>
              </a:gs>
            </a:gsLst>
            <a:lin ang="0" scaled="0"/>
          </a:gradFill>
          <a:ln w="9525" cap="flat" cmpd="sng" algn="ctr">
            <a:noFill/>
            <a:prstDash val="solid"/>
          </a:ln>
          <a:effectLst/>
        </p:spPr>
        <p:txBody>
          <a:bodyPr lIns="91437" tIns="91437" rIns="91437" bIns="91437" rtlCol="0" anchor="ctr"/>
          <a:lstStyle/>
          <a:p>
            <a:pPr marL="0" marR="0" lvl="0" indent="0" algn="l" defTabSz="914333" rtl="0" eaLnBrk="1" fontAlgn="base" latinLnBrk="0" hangingPunct="1">
              <a:lnSpc>
                <a:spcPct val="100000"/>
              </a:lnSpc>
              <a:spcBef>
                <a:spcPts val="500"/>
              </a:spcBef>
              <a:spcAft>
                <a:spcPts val="600"/>
              </a:spcAft>
              <a:buClrTx/>
              <a:buSzTx/>
              <a:buFontTx/>
              <a:buNone/>
              <a:tabLst/>
              <a:defRPr/>
            </a:pPr>
            <a:r>
              <a:rPr kumimoji="0" lang="de-DE" sz="1400" b="1" i="0" u="none" strike="noStrike" kern="0" cap="none" spc="0" normalizeH="0" baseline="0" noProof="0">
                <a:ln>
                  <a:noFill/>
                </a:ln>
                <a:solidFill>
                  <a:prstClr val="white"/>
                </a:solidFill>
                <a:effectLst/>
                <a:uLnTx/>
                <a:uFillTx/>
                <a:latin typeface="Bosch Office Sans" pitchFamily="34" charset="0"/>
                <a:ea typeface="+mn-ea"/>
                <a:cs typeface="+mn-cs"/>
              </a:rPr>
              <a:t>Data</a:t>
            </a:r>
          </a:p>
          <a:p>
            <a:pPr marL="0" marR="0" lvl="0" indent="0" algn="l" defTabSz="914333" rtl="0" eaLnBrk="1" fontAlgn="base" latinLnBrk="0" hangingPunct="1">
              <a:lnSpc>
                <a:spcPct val="100000"/>
              </a:lnSpc>
              <a:spcBef>
                <a:spcPts val="500"/>
              </a:spcBef>
              <a:spcAft>
                <a:spcPts val="600"/>
              </a:spcAft>
              <a:buClrTx/>
              <a:buSzTx/>
              <a:buFontTx/>
              <a:buNone/>
              <a:tabLst/>
              <a:defRPr/>
            </a:pPr>
            <a:endParaRPr kumimoji="0" lang="de-DE" sz="1600" b="1" i="0" u="none" strike="noStrike" kern="0" cap="none" spc="0" normalizeH="0" baseline="0" noProof="0">
              <a:ln>
                <a:noFill/>
              </a:ln>
              <a:solidFill>
                <a:prstClr val="white"/>
              </a:solidFill>
              <a:effectLst/>
              <a:uLnTx/>
              <a:uFillTx/>
              <a:latin typeface="Bosch Office Sans" pitchFamily="34" charset="0"/>
              <a:ea typeface="+mn-ea"/>
              <a:cs typeface="+mn-cs"/>
            </a:endParaRPr>
          </a:p>
          <a:p>
            <a:pPr marL="0" marR="0" lvl="0" indent="0" algn="l" defTabSz="914333" rtl="0" eaLnBrk="1" fontAlgn="base" latinLnBrk="0" hangingPunct="1">
              <a:lnSpc>
                <a:spcPct val="100000"/>
              </a:lnSpc>
              <a:spcBef>
                <a:spcPts val="500"/>
              </a:spcBef>
              <a:spcAft>
                <a:spcPts val="600"/>
              </a:spcAft>
              <a:buClrTx/>
              <a:buSzTx/>
              <a:buFontTx/>
              <a:buNone/>
              <a:tabLst/>
              <a:defRPr/>
            </a:pPr>
            <a:endParaRPr kumimoji="0" lang="de-DE" sz="1600" b="1" i="0" u="none" strike="noStrike" kern="0" cap="none" spc="0" normalizeH="0" baseline="0" noProof="0">
              <a:ln>
                <a:noFill/>
              </a:ln>
              <a:solidFill>
                <a:prstClr val="white"/>
              </a:solidFill>
              <a:effectLst/>
              <a:uLnTx/>
              <a:uFillTx/>
              <a:latin typeface="Bosch Office Sans" pitchFamily="34" charset="0"/>
              <a:ea typeface="+mn-ea"/>
              <a:cs typeface="+mn-cs"/>
            </a:endParaRPr>
          </a:p>
          <a:p>
            <a:pPr marL="0" marR="0" lvl="0" indent="0" algn="l" defTabSz="914333" rtl="0" eaLnBrk="1" fontAlgn="base" latinLnBrk="0" hangingPunct="1">
              <a:lnSpc>
                <a:spcPct val="100000"/>
              </a:lnSpc>
              <a:spcBef>
                <a:spcPts val="500"/>
              </a:spcBef>
              <a:spcAft>
                <a:spcPts val="600"/>
              </a:spcAft>
              <a:buClrTx/>
              <a:buSzTx/>
              <a:buFontTx/>
              <a:buNone/>
              <a:tabLst/>
              <a:defRPr/>
            </a:pPr>
            <a:endParaRPr kumimoji="0" lang="de-DE" sz="1600" b="1" i="0" u="none" strike="noStrike" kern="0" cap="none" spc="0" normalizeH="0" baseline="0" noProof="0">
              <a:ln>
                <a:noFill/>
              </a:ln>
              <a:solidFill>
                <a:prstClr val="white"/>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813905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hteck 56"/>
          <p:cNvSpPr/>
          <p:nvPr/>
        </p:nvSpPr>
        <p:spPr>
          <a:xfrm>
            <a:off x="96253" y="662199"/>
            <a:ext cx="10687933" cy="5037561"/>
          </a:xfrm>
          <a:prstGeom prst="rect">
            <a:avLst/>
          </a:prstGeom>
          <a:solidFill>
            <a:schemeClr val="bg1">
              <a:lumMod val="95000"/>
            </a:schemeClr>
          </a:solidFill>
          <a:ln w="9525" cap="flat" cmpd="sng" algn="ctr">
            <a:noFill/>
            <a:prstDash val="solid"/>
          </a:ln>
          <a:effectLst/>
        </p:spPr>
        <p:txBody>
          <a:bodyPr rtlCol="0" anchor="ctr"/>
          <a:lstStyle/>
          <a:p>
            <a:pPr marL="0" marR="0" lvl="0" indent="0" algn="ctr" defTabSz="914333"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 name="Foliennummernplatzhalter 3"/>
          <p:cNvSpPr>
            <a:spLocks noGrp="1"/>
          </p:cNvSpPr>
          <p:nvPr>
            <p:ph type="sldNum" sz="quarter" idx="12"/>
          </p:nvPr>
        </p:nvSpPr>
        <p:spPr>
          <a:xfrm>
            <a:off x="8317235" y="2830251"/>
            <a:ext cx="288290" cy="41021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de-DE" sz="1200" b="0" i="0" u="none" strike="noStrike" kern="0" cap="none" spc="0" normalizeH="0" baseline="0" noProof="0"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a:t>
            </a:fld>
            <a:endParaRPr kumimoji="0" lang="de-DE" sz="1200" b="0" i="0" u="none" strike="noStrike" kern="0" cap="none" spc="0" normalizeH="0" baseline="0" noProof="0">
              <a:ln>
                <a:noFill/>
              </a:ln>
              <a:solidFill>
                <a:srgbClr val="999FA6"/>
              </a:solidFill>
              <a:effectLst/>
              <a:uLnTx/>
              <a:uFillTx/>
              <a:latin typeface="Bosch Office Sans"/>
              <a:ea typeface="+mn-ea"/>
              <a:cs typeface="+mn-cs"/>
            </a:endParaRPr>
          </a:p>
        </p:txBody>
      </p:sp>
      <p:pic>
        <p:nvPicPr>
          <p:cNvPr id="34"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t="5016" r="17149" b="34546"/>
          <a:stretch/>
        </p:blipFill>
        <p:spPr>
          <a:xfrm>
            <a:off x="8244821" y="708765"/>
            <a:ext cx="2528938" cy="1862157"/>
          </a:xfrm>
          <a:prstGeom prst="rect">
            <a:avLst/>
          </a:prstGeom>
        </p:spPr>
      </p:pic>
      <p:sp>
        <p:nvSpPr>
          <p:cNvPr id="35" name="Rectangle 20"/>
          <p:cNvSpPr/>
          <p:nvPr/>
        </p:nvSpPr>
        <p:spPr>
          <a:xfrm>
            <a:off x="8241456" y="708764"/>
            <a:ext cx="2534120" cy="1864664"/>
          </a:xfrm>
          <a:prstGeom prst="rect">
            <a:avLst/>
          </a:prstGeom>
          <a:gradFill>
            <a:gsLst>
              <a:gs pos="100000">
                <a:srgbClr val="67B419">
                  <a:alpha val="85000"/>
                </a:srgbClr>
              </a:gs>
              <a:gs pos="0">
                <a:srgbClr val="1399A0">
                  <a:alpha val="85000"/>
                </a:srgbClr>
              </a:gs>
            </a:gsLst>
            <a:lin ang="0" scaled="0"/>
          </a:gradFill>
          <a:ln w="9525" cap="flat" cmpd="sng" algn="ctr">
            <a:noFill/>
            <a:prstDash val="solid"/>
          </a:ln>
          <a:effectLst/>
        </p:spPr>
        <p:txBody>
          <a:bodyPr lIns="91437" tIns="91437" rIns="91437" bIns="91437" rtlCol="0" anchor="ctr"/>
          <a:lstStyle/>
          <a:p>
            <a:pPr marL="0" marR="0" lvl="0" indent="0" algn="l" defTabSz="914333" rtl="0" eaLnBrk="1" fontAlgn="base" latinLnBrk="0" hangingPunct="1">
              <a:lnSpc>
                <a:spcPct val="100000"/>
              </a:lnSpc>
              <a:spcBef>
                <a:spcPts val="500"/>
              </a:spcBef>
              <a:spcAft>
                <a:spcPts val="600"/>
              </a:spcAft>
              <a:buClrTx/>
              <a:buSzTx/>
              <a:buFontTx/>
              <a:buNone/>
              <a:tabLst/>
              <a:defRPr/>
            </a:pPr>
            <a:r>
              <a:rPr kumimoji="0" lang="de-DE" sz="1400" b="1" i="0" u="none" strike="noStrike" kern="0" cap="none" spc="0" normalizeH="0" baseline="0" noProof="0">
                <a:ln>
                  <a:noFill/>
                </a:ln>
                <a:solidFill>
                  <a:prstClr val="white"/>
                </a:solidFill>
                <a:effectLst/>
                <a:uLnTx/>
                <a:uFillTx/>
                <a:latin typeface="Bosch Office Sans" pitchFamily="34" charset="0"/>
                <a:ea typeface="+mn-ea"/>
                <a:cs typeface="+mn-cs"/>
              </a:rPr>
              <a:t>Data</a:t>
            </a:r>
          </a:p>
          <a:p>
            <a:pPr marL="0" marR="0" lvl="0" indent="0" algn="l" defTabSz="914333" rtl="0" eaLnBrk="1" fontAlgn="base" latinLnBrk="0" hangingPunct="1">
              <a:lnSpc>
                <a:spcPct val="100000"/>
              </a:lnSpc>
              <a:spcBef>
                <a:spcPts val="500"/>
              </a:spcBef>
              <a:spcAft>
                <a:spcPts val="600"/>
              </a:spcAft>
              <a:buClrTx/>
              <a:buSzTx/>
              <a:buFontTx/>
              <a:buNone/>
              <a:tabLst/>
              <a:defRPr/>
            </a:pPr>
            <a:endParaRPr kumimoji="0" lang="de-DE" sz="1600" b="1" i="0" u="none" strike="noStrike" kern="0" cap="none" spc="0" normalizeH="0" baseline="0" noProof="0">
              <a:ln>
                <a:noFill/>
              </a:ln>
              <a:solidFill>
                <a:prstClr val="white"/>
              </a:solidFill>
              <a:effectLst/>
              <a:uLnTx/>
              <a:uFillTx/>
              <a:latin typeface="Bosch Office Sans" pitchFamily="34" charset="0"/>
              <a:ea typeface="+mn-ea"/>
              <a:cs typeface="+mn-cs"/>
            </a:endParaRPr>
          </a:p>
          <a:p>
            <a:pPr marL="0" marR="0" lvl="0" indent="0" algn="l" defTabSz="914333" rtl="0" eaLnBrk="1" fontAlgn="base" latinLnBrk="0" hangingPunct="1">
              <a:lnSpc>
                <a:spcPct val="100000"/>
              </a:lnSpc>
              <a:spcBef>
                <a:spcPts val="500"/>
              </a:spcBef>
              <a:spcAft>
                <a:spcPts val="600"/>
              </a:spcAft>
              <a:buClrTx/>
              <a:buSzTx/>
              <a:buFontTx/>
              <a:buNone/>
              <a:tabLst/>
              <a:defRPr/>
            </a:pPr>
            <a:endParaRPr kumimoji="0" lang="de-DE" sz="1600" b="1" i="0" u="none" strike="noStrike" kern="0" cap="none" spc="0" normalizeH="0" baseline="0" noProof="0">
              <a:ln>
                <a:noFill/>
              </a:ln>
              <a:solidFill>
                <a:prstClr val="white"/>
              </a:solidFill>
              <a:effectLst/>
              <a:uLnTx/>
              <a:uFillTx/>
              <a:latin typeface="Bosch Office Sans" pitchFamily="34" charset="0"/>
              <a:ea typeface="+mn-ea"/>
              <a:cs typeface="+mn-cs"/>
            </a:endParaRPr>
          </a:p>
          <a:p>
            <a:pPr marL="0" marR="0" lvl="0" indent="0" algn="l" defTabSz="914333" rtl="0" eaLnBrk="1" fontAlgn="base" latinLnBrk="0" hangingPunct="1">
              <a:lnSpc>
                <a:spcPct val="100000"/>
              </a:lnSpc>
              <a:spcBef>
                <a:spcPts val="500"/>
              </a:spcBef>
              <a:spcAft>
                <a:spcPts val="600"/>
              </a:spcAft>
              <a:buClrTx/>
              <a:buSzTx/>
              <a:buFontTx/>
              <a:buNone/>
              <a:tabLst/>
              <a:defRPr/>
            </a:pPr>
            <a:endParaRPr kumimoji="0" lang="de-DE" sz="1600" b="1" i="0"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20" name="Rectangle 20"/>
          <p:cNvSpPr/>
          <p:nvPr/>
        </p:nvSpPr>
        <p:spPr>
          <a:xfrm>
            <a:off x="8270660" y="1222425"/>
            <a:ext cx="2377396" cy="1115781"/>
          </a:xfrm>
          <a:prstGeom prst="rect">
            <a:avLst/>
          </a:prstGeom>
          <a:noFill/>
          <a:ln w="9525" cap="flat" cmpd="sng" algn="ctr">
            <a:noFill/>
            <a:prstDash val="solid"/>
          </a:ln>
          <a:effectLst/>
        </p:spPr>
        <p:txBody>
          <a:bodyPr lIns="91437" tIns="91437" rIns="91437" bIns="91437" rtlCol="0" anchor="ctr"/>
          <a:lstStyle/>
          <a:p>
            <a:pPr marL="0" marR="0" lvl="0" indent="0" algn="l" defTabSz="914333" rtl="0" eaLnBrk="1" fontAlgn="base" latinLnBrk="0" hangingPunct="1">
              <a:lnSpc>
                <a:spcPts val="2000"/>
              </a:lnSpc>
              <a:spcBef>
                <a:spcPts val="500"/>
              </a:spcBef>
              <a:spcAft>
                <a:spcPct val="0"/>
              </a:spcAft>
              <a:buClrTx/>
              <a:buSzTx/>
              <a:buFontTx/>
              <a:buNone/>
              <a:tabLst/>
              <a:defRPr/>
            </a:pPr>
            <a:endParaRPr kumimoji="0" lang="en-US" sz="1200" b="0" i="1"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7" name="Rechteck 6"/>
          <p:cNvSpPr/>
          <p:nvPr/>
        </p:nvSpPr>
        <p:spPr>
          <a:xfrm>
            <a:off x="155312" y="2681114"/>
            <a:ext cx="10618447" cy="2903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osch Office Sans"/>
              <a:ea typeface="+mn-ea"/>
              <a:cs typeface="+mn-cs"/>
            </a:endParaRPr>
          </a:p>
        </p:txBody>
      </p:sp>
      <p:sp>
        <p:nvSpPr>
          <p:cNvPr id="12" name="Rechteck 11"/>
          <p:cNvSpPr/>
          <p:nvPr/>
        </p:nvSpPr>
        <p:spPr>
          <a:xfrm flipH="1">
            <a:off x="3764917" y="2709170"/>
            <a:ext cx="71122" cy="3017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osch Office Sans"/>
              <a:ea typeface="+mn-ea"/>
              <a:cs typeface="+mn-cs"/>
            </a:endParaRPr>
          </a:p>
        </p:txBody>
      </p:sp>
      <p:pic>
        <p:nvPicPr>
          <p:cNvPr id="75" name="Picture 23"/>
          <p:cNvPicPr>
            <a:picLocks/>
          </p:cNvPicPr>
          <p:nvPr/>
        </p:nvPicPr>
        <p:blipFill rotWithShape="1">
          <a:blip r:embed="rId6" cstate="hqprint">
            <a:extLst>
              <a:ext uri="{28A0092B-C50C-407E-A947-70E740481C1C}">
                <a14:useLocalDpi xmlns:a14="http://schemas.microsoft.com/office/drawing/2010/main" val="0"/>
              </a:ext>
            </a:extLst>
          </a:blip>
          <a:srcRect l="1902" t="44441" r="13409" b="41731"/>
          <a:stretch/>
        </p:blipFill>
        <p:spPr>
          <a:xfrm>
            <a:off x="3833325" y="2705437"/>
            <a:ext cx="6980988" cy="389997"/>
          </a:xfrm>
          <a:prstGeom prst="rect">
            <a:avLst/>
          </a:prstGeom>
        </p:spPr>
      </p:pic>
      <p:sp>
        <p:nvSpPr>
          <p:cNvPr id="40" name="Rectangle 14"/>
          <p:cNvSpPr/>
          <p:nvPr/>
        </p:nvSpPr>
        <p:spPr>
          <a:xfrm>
            <a:off x="181271" y="4229317"/>
            <a:ext cx="3401890" cy="387696"/>
          </a:xfrm>
          <a:prstGeom prst="rect">
            <a:avLst/>
          </a:prstGeom>
          <a:gradFill>
            <a:gsLst>
              <a:gs pos="100000">
                <a:srgbClr val="67B419">
                  <a:alpha val="85000"/>
                </a:srgbClr>
              </a:gs>
              <a:gs pos="0">
                <a:srgbClr val="1399A0">
                  <a:alpha val="85000"/>
                </a:srgbClr>
              </a:gs>
            </a:gsLst>
            <a:lin ang="0" scaled="0"/>
          </a:gradFill>
          <a:ln w="9525" cap="flat" cmpd="sng" algn="ctr">
            <a:noFill/>
            <a:prstDash val="solid"/>
          </a:ln>
          <a:effectLst/>
        </p:spPr>
        <p:txBody>
          <a:bodyPr lIns="45720" tIns="45720" rIns="45720" bIns="45720" rtlCol="0" anchor="t"/>
          <a:lstStyle/>
          <a:p>
            <a:pPr marL="0" marR="0" lvl="0" indent="0" algn="l" defTabSz="914400" rtl="0" eaLnBrk="1" fontAlgn="base" latinLnBrk="0" hangingPunct="1">
              <a:lnSpc>
                <a:spcPts val="2000"/>
              </a:lnSpc>
              <a:spcBef>
                <a:spcPts val="500"/>
              </a:spcBef>
              <a:spcAft>
                <a:spcPts val="600"/>
              </a:spcAft>
              <a:buClrTx/>
              <a:buSzTx/>
              <a:buFontTx/>
              <a:buNone/>
              <a:tabLst/>
              <a:defRPr/>
            </a:pPr>
            <a:r>
              <a:rPr kumimoji="0" lang="de-DE" sz="1400" b="1" i="0" u="none" strike="noStrike" kern="0" cap="none" spc="0" normalizeH="0" baseline="0" noProof="0">
                <a:ln>
                  <a:noFill/>
                </a:ln>
                <a:solidFill>
                  <a:prstClr val="white"/>
                </a:solidFill>
                <a:effectLst/>
                <a:uLnTx/>
                <a:uFillTx/>
                <a:latin typeface="Bosch Office Sans" pitchFamily="34" charset="0"/>
                <a:ea typeface="+mn-ea"/>
                <a:cs typeface="+mn-cs"/>
              </a:rPr>
              <a:t>Past year activity</a:t>
            </a:r>
          </a:p>
        </p:txBody>
      </p:sp>
      <p:sp>
        <p:nvSpPr>
          <p:cNvPr id="30" name="Textfeld 56">
            <a:extLst>
              <a:ext uri="{FF2B5EF4-FFF2-40B4-BE49-F238E27FC236}">
                <a16:creationId xmlns:a16="http://schemas.microsoft.com/office/drawing/2014/main" id="{62630DD6-2202-2248-BB68-CED25EDE84F8}"/>
              </a:ext>
            </a:extLst>
          </p:cNvPr>
          <p:cNvSpPr txBox="1"/>
          <p:nvPr>
            <p:custDataLst>
              <p:tags r:id="rId1"/>
            </p:custDataLst>
          </p:nvPr>
        </p:nvSpPr>
        <p:spPr>
          <a:xfrm>
            <a:off x="8332605" y="1292088"/>
            <a:ext cx="2377396" cy="869469"/>
          </a:xfrm>
          <a:prstGeom prst="rect">
            <a:avLst/>
          </a:prstGeom>
          <a:noFill/>
          <a:ln w="19050" cap="flat" cmpd="sng" algn="ctr">
            <a:noFill/>
            <a:prstDash val="solid"/>
          </a:ln>
          <a:effectLst/>
        </p:spPr>
        <p:txBody>
          <a:bodyPr wrap="square" lIns="0" tIns="0" rIns="0" bIns="0" rtlCol="0" anchor="t">
            <a:spAutoFit/>
          </a:bodyPr>
          <a:lstStyle>
            <a:defPPr>
              <a:defRPr lang="de-DE"/>
            </a:defPPr>
            <a:lvl1pPr marL="171450" indent="-171450" defTabSz="822716">
              <a:spcAft>
                <a:spcPts val="400"/>
              </a:spcAft>
              <a:buSzPct val="70000"/>
              <a:buFont typeface="Wingdings 3" panose="05040102010807070707" pitchFamily="18" charset="2"/>
              <a:buChar char=""/>
              <a:defRPr sz="1600" kern="0">
                <a:solidFill>
                  <a:schemeClr val="bg1"/>
                </a:solidFill>
                <a:latin typeface="Bosch Office Sans"/>
              </a:defRPr>
            </a:lvl1pPr>
          </a:lstStyle>
          <a:p>
            <a:pPr marL="177800" marR="0" lvl="0" indent="-177800" algn="l" defTabSz="822716" rtl="0" eaLnBrk="1" fontAlgn="base" latinLnBrk="0" hangingPunct="1">
              <a:lnSpc>
                <a:spcPct val="100000"/>
              </a:lnSpc>
              <a:spcBef>
                <a:spcPct val="0"/>
              </a:spcBef>
              <a:spcAft>
                <a:spcPts val="540"/>
              </a:spcAft>
              <a:buClrTx/>
              <a:buSzPct val="70000"/>
              <a:buFont typeface="Wingdings 3" panose="05040102010807070707" pitchFamily="18" charset="2"/>
              <a:buChar char=""/>
              <a:tabLst/>
              <a:defRPr/>
            </a:pPr>
            <a:r>
              <a:rPr kumimoji="0" lang="en-US" sz="1100" b="0" i="0" u="none" strike="noStrike" kern="0" cap="none" spc="0" normalizeH="0" baseline="0" noProof="0">
                <a:ln>
                  <a:noFill/>
                </a:ln>
                <a:solidFill>
                  <a:srgbClr val="FFFFFF"/>
                </a:solidFill>
                <a:effectLst/>
                <a:uLnTx/>
                <a:uFillTx/>
                <a:latin typeface="+mn-lt"/>
                <a:ea typeface="Bosch Office Sans" charset="0"/>
                <a:cs typeface="Bosch Office Sans" charset="0"/>
              </a:rPr>
              <a:t>Quality Parameters</a:t>
            </a:r>
          </a:p>
          <a:p>
            <a:pPr marL="177800" marR="0" lvl="0" indent="-177800" algn="l" defTabSz="822716" rtl="0" eaLnBrk="1" fontAlgn="base" latinLnBrk="0" hangingPunct="1">
              <a:lnSpc>
                <a:spcPct val="100000"/>
              </a:lnSpc>
              <a:spcBef>
                <a:spcPct val="0"/>
              </a:spcBef>
              <a:spcAft>
                <a:spcPts val="540"/>
              </a:spcAft>
              <a:buClrTx/>
              <a:buSzPct val="70000"/>
              <a:buFont typeface="Wingdings 3" panose="05040102010807070707" pitchFamily="18" charset="2"/>
              <a:buChar char=""/>
              <a:tabLst/>
              <a:defRPr/>
            </a:pPr>
            <a:r>
              <a:rPr lang="en-US" sz="1100">
                <a:solidFill>
                  <a:srgbClr val="FFFFFF"/>
                </a:solidFill>
                <a:latin typeface="+mn-lt"/>
                <a:ea typeface="Bosch Office Sans" charset="0"/>
                <a:cs typeface="Bosch Office Sans" charset="0"/>
              </a:rPr>
              <a:t>MMPD</a:t>
            </a:r>
          </a:p>
          <a:p>
            <a:pPr marL="177800" marR="0" lvl="0" indent="-177800" algn="l" defTabSz="822716" rtl="0" eaLnBrk="1" fontAlgn="base" latinLnBrk="0" hangingPunct="1">
              <a:lnSpc>
                <a:spcPct val="100000"/>
              </a:lnSpc>
              <a:spcBef>
                <a:spcPct val="0"/>
              </a:spcBef>
              <a:spcAft>
                <a:spcPts val="540"/>
              </a:spcAft>
              <a:buClrTx/>
              <a:buSzPct val="70000"/>
              <a:buFont typeface="Wingdings 3" panose="05040102010807070707" pitchFamily="18" charset="2"/>
              <a:buChar char=""/>
              <a:tabLst/>
              <a:defRPr/>
            </a:pPr>
            <a:r>
              <a:rPr kumimoji="0" lang="en-US" sz="1100" b="0" i="0" u="none" strike="noStrike" kern="0" cap="none" spc="0" normalizeH="0" baseline="0" noProof="0">
                <a:ln>
                  <a:noFill/>
                </a:ln>
                <a:solidFill>
                  <a:srgbClr val="FFFFFF"/>
                </a:solidFill>
                <a:effectLst/>
                <a:uLnTx/>
                <a:uFillTx/>
                <a:latin typeface="+mn-lt"/>
                <a:ea typeface="Bosch Office Sans" charset="0"/>
                <a:cs typeface="Bosch Office Sans" charset="0"/>
              </a:rPr>
              <a:t>PDA/MDA</a:t>
            </a:r>
          </a:p>
          <a:p>
            <a:pPr marL="177800" marR="0" lvl="0" indent="-177800" algn="l" defTabSz="822716" rtl="0" eaLnBrk="1" fontAlgn="base" latinLnBrk="0" hangingPunct="1">
              <a:lnSpc>
                <a:spcPct val="100000"/>
              </a:lnSpc>
              <a:spcBef>
                <a:spcPct val="0"/>
              </a:spcBef>
              <a:spcAft>
                <a:spcPts val="540"/>
              </a:spcAft>
              <a:buClrTx/>
              <a:buSzPct val="70000"/>
              <a:buFont typeface="Wingdings 3" panose="05040102010807070707" pitchFamily="18" charset="2"/>
              <a:buChar char=""/>
              <a:tabLst/>
              <a:defRPr/>
            </a:pPr>
            <a:endParaRPr kumimoji="0" lang="en-US" sz="1100" b="0" i="0" u="none" strike="noStrike" kern="0" cap="none" spc="0" normalizeH="0" baseline="0" noProof="0">
              <a:ln>
                <a:noFill/>
              </a:ln>
              <a:solidFill>
                <a:srgbClr val="FFFFFF"/>
              </a:solidFill>
              <a:effectLst/>
              <a:uLnTx/>
              <a:uFillTx/>
              <a:latin typeface="+mn-lt"/>
              <a:ea typeface="Bosch Office Sans" charset="0"/>
              <a:cs typeface="Bosch Office Sans" charset="0"/>
            </a:endParaRPr>
          </a:p>
        </p:txBody>
      </p:sp>
      <p:sp>
        <p:nvSpPr>
          <p:cNvPr id="41" name="Rechteck 21___"/>
          <p:cNvSpPr/>
          <p:nvPr>
            <p:custDataLst>
              <p:tags r:id="rId2"/>
            </p:custDataLst>
          </p:nvPr>
        </p:nvSpPr>
        <p:spPr>
          <a:xfrm>
            <a:off x="3904447" y="2755207"/>
            <a:ext cx="1840247" cy="213969"/>
          </a:xfrm>
          <a:prstGeom prst="rect">
            <a:avLst/>
          </a:prstGeom>
          <a:noFill/>
          <a:ln>
            <a:noFill/>
          </a:ln>
        </p:spPr>
        <p:txBody>
          <a:bodyPr wrap="none" lIns="0" tIns="0" rIns="0" bIns="0" rtlCol="0" anchor="ctr" anchorCtr="0">
            <a:spAutoFit/>
          </a:bodyPr>
          <a:lstStyle/>
          <a:p>
            <a:pPr marL="0" marR="0" lvl="0" indent="0" algn="l" defTabSz="914400" rtl="0" eaLnBrk="1" fontAlgn="base" latinLnBrk="0" hangingPunct="1">
              <a:lnSpc>
                <a:spcPts val="1799"/>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osch Office Sans" pitchFamily="34" charset="0"/>
                <a:ea typeface="+mn-ea"/>
                <a:cs typeface="Bosch Office Sans" pitchFamily="34" charset="0"/>
              </a:rPr>
              <a:t>Current year activity </a:t>
            </a:r>
            <a:endParaRPr kumimoji="0" lang="en-US" sz="1400" b="1" i="1" u="none" strike="noStrike" kern="1200" cap="none" spc="0" normalizeH="0" baseline="0" noProof="0">
              <a:ln>
                <a:noFill/>
              </a:ln>
              <a:solidFill>
                <a:srgbClr val="FFFFFF"/>
              </a:solidFill>
              <a:effectLst/>
              <a:uLnTx/>
              <a:uFillTx/>
              <a:latin typeface="Bosch Office Sans" pitchFamily="34" charset="0"/>
              <a:ea typeface="+mn-ea"/>
              <a:cs typeface="Bosch Office Sans" pitchFamily="34" charset="0"/>
            </a:endParaRPr>
          </a:p>
        </p:txBody>
      </p:sp>
      <p:sp>
        <p:nvSpPr>
          <p:cNvPr id="38" name="Rectangle 28"/>
          <p:cNvSpPr/>
          <p:nvPr/>
        </p:nvSpPr>
        <p:spPr>
          <a:xfrm>
            <a:off x="185439" y="720347"/>
            <a:ext cx="3953424" cy="1816042"/>
          </a:xfrm>
          <a:prstGeom prst="rect">
            <a:avLst/>
          </a:prstGeom>
          <a:solidFill>
            <a:sysClr val="window" lastClr="FFFFFF"/>
          </a:solidFill>
          <a:ln w="9525" cap="flat" cmpd="sng" algn="ctr">
            <a:noFill/>
            <a:prstDash val="solid"/>
          </a:ln>
          <a:effectLst/>
        </p:spPr>
        <p:txBody>
          <a:bodyPr lIns="91437" tIns="91437" rIns="91437" bIns="91437" rtlCol="0" anchor="t"/>
          <a:lstStyle/>
          <a:p>
            <a:pPr marL="0" marR="0" lvl="0" indent="0" algn="l" defTabSz="914333" rtl="0" eaLnBrk="1" fontAlgn="base" latinLnBrk="0" hangingPunct="1">
              <a:lnSpc>
                <a:spcPts val="1600"/>
              </a:lnSpc>
              <a:spcBef>
                <a:spcPts val="600"/>
              </a:spcBef>
              <a:spcAft>
                <a:spcPts val="600"/>
              </a:spcAft>
              <a:buClrTx/>
              <a:buSzTx/>
              <a:buFontTx/>
              <a:buNone/>
              <a:tabLst/>
              <a:defRPr/>
            </a:pPr>
            <a:r>
              <a:rPr kumimoji="0" lang="de-DE" sz="1400" b="1" i="0" u="none" strike="noStrike" kern="0" cap="none" spc="0" normalizeH="0" baseline="0" noProof="0">
                <a:ln>
                  <a:noFill/>
                </a:ln>
                <a:solidFill>
                  <a:srgbClr val="3F136C"/>
                </a:solidFill>
                <a:effectLst/>
                <a:uLnTx/>
                <a:uFillTx/>
                <a:latin typeface="Bosch Office Sans" pitchFamily="34" charset="0"/>
                <a:ea typeface="+mn-ea"/>
                <a:cs typeface="+mn-cs"/>
              </a:rPr>
              <a:t>Context</a:t>
            </a:r>
            <a:endParaRPr kumimoji="0" lang="de-DE" sz="1200" b="1" i="0" u="none" strike="noStrike" kern="0" cap="none" spc="0" normalizeH="0" baseline="0" noProof="0">
              <a:ln>
                <a:noFill/>
              </a:ln>
              <a:solidFill>
                <a:srgbClr val="3F136C"/>
              </a:solidFill>
              <a:effectLst/>
              <a:uLnTx/>
              <a:uFillTx/>
              <a:latin typeface="Bosch Office Sans" pitchFamily="34" charset="0"/>
              <a:ea typeface="+mn-ea"/>
              <a:cs typeface="+mn-cs"/>
            </a:endParaRPr>
          </a:p>
        </p:txBody>
      </p:sp>
      <p:sp>
        <p:nvSpPr>
          <p:cNvPr id="17" name="Freeform 85"/>
          <p:cNvSpPr>
            <a:spLocks noEditPoints="1"/>
          </p:cNvSpPr>
          <p:nvPr>
            <p:custDataLst>
              <p:tags r:id="rId3"/>
            </p:custDataLst>
          </p:nvPr>
        </p:nvSpPr>
        <p:spPr bwMode="auto">
          <a:xfrm>
            <a:off x="3672056" y="735168"/>
            <a:ext cx="276306" cy="281196"/>
          </a:xfrm>
          <a:custGeom>
            <a:avLst/>
            <a:gdLst>
              <a:gd name="T0" fmla="*/ 141 w 226"/>
              <a:gd name="T1" fmla="*/ 0 h 230"/>
              <a:gd name="T2" fmla="*/ 85 w 226"/>
              <a:gd name="T3" fmla="*/ 0 h 230"/>
              <a:gd name="T4" fmla="*/ 85 w 226"/>
              <a:gd name="T5" fmla="*/ 58 h 230"/>
              <a:gd name="T6" fmla="*/ 141 w 226"/>
              <a:gd name="T7" fmla="*/ 58 h 230"/>
              <a:gd name="T8" fmla="*/ 141 w 226"/>
              <a:gd name="T9" fmla="*/ 0 h 230"/>
              <a:gd name="T10" fmla="*/ 131 w 226"/>
              <a:gd name="T11" fmla="*/ 47 h 230"/>
              <a:gd name="T12" fmla="*/ 97 w 226"/>
              <a:gd name="T13" fmla="*/ 47 h 230"/>
              <a:gd name="T14" fmla="*/ 97 w 226"/>
              <a:gd name="T15" fmla="*/ 11 h 230"/>
              <a:gd name="T16" fmla="*/ 131 w 226"/>
              <a:gd name="T17" fmla="*/ 11 h 230"/>
              <a:gd name="T18" fmla="*/ 131 w 226"/>
              <a:gd name="T19" fmla="*/ 47 h 230"/>
              <a:gd name="T20" fmla="*/ 0 w 226"/>
              <a:gd name="T21" fmla="*/ 230 h 230"/>
              <a:gd name="T22" fmla="*/ 56 w 226"/>
              <a:gd name="T23" fmla="*/ 230 h 230"/>
              <a:gd name="T24" fmla="*/ 56 w 226"/>
              <a:gd name="T25" fmla="*/ 173 h 230"/>
              <a:gd name="T26" fmla="*/ 0 w 226"/>
              <a:gd name="T27" fmla="*/ 173 h 230"/>
              <a:gd name="T28" fmla="*/ 0 w 226"/>
              <a:gd name="T29" fmla="*/ 230 h 230"/>
              <a:gd name="T30" fmla="*/ 12 w 226"/>
              <a:gd name="T31" fmla="*/ 184 h 230"/>
              <a:gd name="T32" fmla="*/ 46 w 226"/>
              <a:gd name="T33" fmla="*/ 184 h 230"/>
              <a:gd name="T34" fmla="*/ 46 w 226"/>
              <a:gd name="T35" fmla="*/ 220 h 230"/>
              <a:gd name="T36" fmla="*/ 12 w 226"/>
              <a:gd name="T37" fmla="*/ 220 h 230"/>
              <a:gd name="T38" fmla="*/ 12 w 226"/>
              <a:gd name="T39" fmla="*/ 184 h 230"/>
              <a:gd name="T40" fmla="*/ 169 w 226"/>
              <a:gd name="T41" fmla="*/ 173 h 230"/>
              <a:gd name="T42" fmla="*/ 169 w 226"/>
              <a:gd name="T43" fmla="*/ 230 h 230"/>
              <a:gd name="T44" fmla="*/ 226 w 226"/>
              <a:gd name="T45" fmla="*/ 230 h 230"/>
              <a:gd name="T46" fmla="*/ 226 w 226"/>
              <a:gd name="T47" fmla="*/ 173 h 230"/>
              <a:gd name="T48" fmla="*/ 169 w 226"/>
              <a:gd name="T49" fmla="*/ 173 h 230"/>
              <a:gd name="T50" fmla="*/ 215 w 226"/>
              <a:gd name="T51" fmla="*/ 220 h 230"/>
              <a:gd name="T52" fmla="*/ 182 w 226"/>
              <a:gd name="T53" fmla="*/ 220 h 230"/>
              <a:gd name="T54" fmla="*/ 182 w 226"/>
              <a:gd name="T55" fmla="*/ 184 h 230"/>
              <a:gd name="T56" fmla="*/ 215 w 226"/>
              <a:gd name="T57" fmla="*/ 184 h 230"/>
              <a:gd name="T58" fmla="*/ 215 w 226"/>
              <a:gd name="T59" fmla="*/ 220 h 230"/>
              <a:gd name="T60" fmla="*/ 85 w 226"/>
              <a:gd name="T61" fmla="*/ 230 h 230"/>
              <a:gd name="T62" fmla="*/ 141 w 226"/>
              <a:gd name="T63" fmla="*/ 230 h 230"/>
              <a:gd name="T64" fmla="*/ 141 w 226"/>
              <a:gd name="T65" fmla="*/ 173 h 230"/>
              <a:gd name="T66" fmla="*/ 85 w 226"/>
              <a:gd name="T67" fmla="*/ 173 h 230"/>
              <a:gd name="T68" fmla="*/ 85 w 226"/>
              <a:gd name="T69" fmla="*/ 230 h 230"/>
              <a:gd name="T70" fmla="*/ 97 w 226"/>
              <a:gd name="T71" fmla="*/ 184 h 230"/>
              <a:gd name="T72" fmla="*/ 131 w 226"/>
              <a:gd name="T73" fmla="*/ 184 h 230"/>
              <a:gd name="T74" fmla="*/ 131 w 226"/>
              <a:gd name="T75" fmla="*/ 220 h 230"/>
              <a:gd name="T76" fmla="*/ 97 w 226"/>
              <a:gd name="T77" fmla="*/ 220 h 230"/>
              <a:gd name="T78" fmla="*/ 97 w 226"/>
              <a:gd name="T79" fmla="*/ 184 h 230"/>
              <a:gd name="T80" fmla="*/ 33 w 226"/>
              <a:gd name="T81" fmla="*/ 121 h 230"/>
              <a:gd name="T82" fmla="*/ 108 w 226"/>
              <a:gd name="T83" fmla="*/ 121 h 230"/>
              <a:gd name="T84" fmla="*/ 108 w 226"/>
              <a:gd name="T85" fmla="*/ 162 h 230"/>
              <a:gd name="T86" fmla="*/ 118 w 226"/>
              <a:gd name="T87" fmla="*/ 162 h 230"/>
              <a:gd name="T88" fmla="*/ 118 w 226"/>
              <a:gd name="T89" fmla="*/ 121 h 230"/>
              <a:gd name="T90" fmla="*/ 192 w 226"/>
              <a:gd name="T91" fmla="*/ 121 h 230"/>
              <a:gd name="T92" fmla="*/ 192 w 226"/>
              <a:gd name="T93" fmla="*/ 162 h 230"/>
              <a:gd name="T94" fmla="*/ 203 w 226"/>
              <a:gd name="T95" fmla="*/ 162 h 230"/>
              <a:gd name="T96" fmla="*/ 203 w 226"/>
              <a:gd name="T97" fmla="*/ 110 h 230"/>
              <a:gd name="T98" fmla="*/ 118 w 226"/>
              <a:gd name="T99" fmla="*/ 110 h 230"/>
              <a:gd name="T100" fmla="*/ 118 w 226"/>
              <a:gd name="T101" fmla="*/ 69 h 230"/>
              <a:gd name="T102" fmla="*/ 108 w 226"/>
              <a:gd name="T103" fmla="*/ 69 h 230"/>
              <a:gd name="T104" fmla="*/ 108 w 226"/>
              <a:gd name="T105" fmla="*/ 110 h 230"/>
              <a:gd name="T106" fmla="*/ 23 w 226"/>
              <a:gd name="T107" fmla="*/ 110 h 230"/>
              <a:gd name="T108" fmla="*/ 23 w 226"/>
              <a:gd name="T109" fmla="*/ 162 h 230"/>
              <a:gd name="T110" fmla="*/ 33 w 226"/>
              <a:gd name="T111" fmla="*/ 162 h 230"/>
              <a:gd name="T112" fmla="*/ 33 w 226"/>
              <a:gd name="T113"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6" h="230">
                <a:moveTo>
                  <a:pt x="141" y="0"/>
                </a:moveTo>
                <a:lnTo>
                  <a:pt x="85" y="0"/>
                </a:lnTo>
                <a:lnTo>
                  <a:pt x="85" y="58"/>
                </a:lnTo>
                <a:lnTo>
                  <a:pt x="141" y="58"/>
                </a:lnTo>
                <a:lnTo>
                  <a:pt x="141" y="0"/>
                </a:lnTo>
                <a:close/>
                <a:moveTo>
                  <a:pt x="131" y="47"/>
                </a:moveTo>
                <a:lnTo>
                  <a:pt x="97" y="47"/>
                </a:lnTo>
                <a:lnTo>
                  <a:pt x="97" y="11"/>
                </a:lnTo>
                <a:lnTo>
                  <a:pt x="131" y="11"/>
                </a:lnTo>
                <a:lnTo>
                  <a:pt x="131" y="47"/>
                </a:lnTo>
                <a:close/>
                <a:moveTo>
                  <a:pt x="0" y="230"/>
                </a:moveTo>
                <a:lnTo>
                  <a:pt x="56" y="230"/>
                </a:lnTo>
                <a:lnTo>
                  <a:pt x="56" y="173"/>
                </a:lnTo>
                <a:lnTo>
                  <a:pt x="0" y="173"/>
                </a:lnTo>
                <a:lnTo>
                  <a:pt x="0" y="230"/>
                </a:lnTo>
                <a:close/>
                <a:moveTo>
                  <a:pt x="12" y="184"/>
                </a:moveTo>
                <a:lnTo>
                  <a:pt x="46" y="184"/>
                </a:lnTo>
                <a:lnTo>
                  <a:pt x="46" y="220"/>
                </a:lnTo>
                <a:lnTo>
                  <a:pt x="12" y="220"/>
                </a:lnTo>
                <a:lnTo>
                  <a:pt x="12" y="184"/>
                </a:lnTo>
                <a:close/>
                <a:moveTo>
                  <a:pt x="169" y="173"/>
                </a:moveTo>
                <a:lnTo>
                  <a:pt x="169" y="230"/>
                </a:lnTo>
                <a:lnTo>
                  <a:pt x="226" y="230"/>
                </a:lnTo>
                <a:lnTo>
                  <a:pt x="226" y="173"/>
                </a:lnTo>
                <a:lnTo>
                  <a:pt x="169" y="173"/>
                </a:lnTo>
                <a:close/>
                <a:moveTo>
                  <a:pt x="215" y="220"/>
                </a:moveTo>
                <a:lnTo>
                  <a:pt x="182" y="220"/>
                </a:lnTo>
                <a:lnTo>
                  <a:pt x="182" y="184"/>
                </a:lnTo>
                <a:lnTo>
                  <a:pt x="215" y="184"/>
                </a:lnTo>
                <a:lnTo>
                  <a:pt x="215" y="220"/>
                </a:lnTo>
                <a:close/>
                <a:moveTo>
                  <a:pt x="85" y="230"/>
                </a:moveTo>
                <a:lnTo>
                  <a:pt x="141" y="230"/>
                </a:lnTo>
                <a:lnTo>
                  <a:pt x="141" y="173"/>
                </a:lnTo>
                <a:lnTo>
                  <a:pt x="85" y="173"/>
                </a:lnTo>
                <a:lnTo>
                  <a:pt x="85" y="230"/>
                </a:lnTo>
                <a:close/>
                <a:moveTo>
                  <a:pt x="97" y="184"/>
                </a:moveTo>
                <a:lnTo>
                  <a:pt x="131" y="184"/>
                </a:lnTo>
                <a:lnTo>
                  <a:pt x="131" y="220"/>
                </a:lnTo>
                <a:lnTo>
                  <a:pt x="97" y="220"/>
                </a:lnTo>
                <a:lnTo>
                  <a:pt x="97" y="184"/>
                </a:lnTo>
                <a:close/>
                <a:moveTo>
                  <a:pt x="33" y="121"/>
                </a:moveTo>
                <a:lnTo>
                  <a:pt x="108" y="121"/>
                </a:lnTo>
                <a:lnTo>
                  <a:pt x="108" y="162"/>
                </a:lnTo>
                <a:lnTo>
                  <a:pt x="118" y="162"/>
                </a:lnTo>
                <a:lnTo>
                  <a:pt x="118" y="121"/>
                </a:lnTo>
                <a:lnTo>
                  <a:pt x="192" y="121"/>
                </a:lnTo>
                <a:lnTo>
                  <a:pt x="192" y="162"/>
                </a:lnTo>
                <a:lnTo>
                  <a:pt x="203" y="162"/>
                </a:lnTo>
                <a:lnTo>
                  <a:pt x="203" y="110"/>
                </a:lnTo>
                <a:lnTo>
                  <a:pt x="118" y="110"/>
                </a:lnTo>
                <a:lnTo>
                  <a:pt x="118" y="69"/>
                </a:lnTo>
                <a:lnTo>
                  <a:pt x="108" y="69"/>
                </a:lnTo>
                <a:lnTo>
                  <a:pt x="108" y="110"/>
                </a:lnTo>
                <a:lnTo>
                  <a:pt x="23" y="110"/>
                </a:lnTo>
                <a:lnTo>
                  <a:pt x="23" y="162"/>
                </a:lnTo>
                <a:lnTo>
                  <a:pt x="33" y="162"/>
                </a:lnTo>
                <a:lnTo>
                  <a:pt x="33" y="121"/>
                </a:lnTo>
                <a:close/>
              </a:path>
            </a:pathLst>
          </a:custGeom>
          <a:solidFill>
            <a:srgbClr val="B2B3B5"/>
          </a:solidFill>
          <a:ln>
            <a:noFill/>
          </a:ln>
        </p:spPr>
        <p:txBody>
          <a:bodyPr vert="horz" wrap="square" lIns="91437" tIns="45718" rIns="91437" bIns="45718" numCol="1" anchor="t" anchorCtr="0" compatLnSpc="1">
            <a:prstTxWarp prst="textNoShape">
              <a:avLst/>
            </a:prstTxWarp>
          </a:bodyPr>
          <a:lstStyle/>
          <a:p>
            <a:pPr marL="0" marR="0" lvl="0" indent="0" algn="l" defTabSz="914333"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36" name="Textfeld 35"/>
          <p:cNvSpPr txBox="1"/>
          <p:nvPr/>
        </p:nvSpPr>
        <p:spPr>
          <a:xfrm>
            <a:off x="264819" y="1128200"/>
            <a:ext cx="3837527" cy="1249208"/>
          </a:xfrm>
          <a:prstGeom prst="rect">
            <a:avLst/>
          </a:prstGeom>
          <a:noFill/>
        </p:spPr>
        <p:txBody>
          <a:bodyPr wrap="square" lIns="0" tIns="0" rIns="0" bIns="0" rtlCol="0">
            <a:noAutofit/>
          </a:bodyPr>
          <a:lstStyle/>
          <a:p>
            <a:pPr marL="285750" marR="0" lvl="0" indent="-285750" algn="l" defTabSz="914400" rtl="0" eaLnBrk="1" fontAlgn="auto" latinLnBrk="0" hangingPunct="1">
              <a:lnSpc>
                <a:spcPct val="107000"/>
              </a:lnSpc>
              <a:spcBef>
                <a:spcPts val="500"/>
              </a:spcBef>
              <a:spcAft>
                <a:spcPts val="0"/>
              </a:spcAft>
              <a:buClrTx/>
              <a:buSzTx/>
              <a:buFont typeface="Wingdings" pitchFamily="2" charset="2"/>
              <a:buChar char="Ø"/>
              <a:tabLst/>
              <a:defRPr/>
            </a:pPr>
            <a:r>
              <a:rPr lang="en-US" sz="1200"/>
              <a:t>A collection of applications providing the data layer for all MAS use cases.</a:t>
            </a:r>
          </a:p>
          <a:p>
            <a:pPr marL="285750" marR="0" lvl="0" indent="-285750" algn="l" defTabSz="914400" rtl="0" eaLnBrk="1" fontAlgn="auto" latinLnBrk="0" hangingPunct="1">
              <a:lnSpc>
                <a:spcPct val="107000"/>
              </a:lnSpc>
              <a:spcBef>
                <a:spcPts val="500"/>
              </a:spcBef>
              <a:spcAft>
                <a:spcPts val="0"/>
              </a:spcAft>
              <a:buClrTx/>
              <a:buSzTx/>
              <a:buFont typeface="Wingdings" pitchFamily="2" charset="2"/>
              <a:buChar char="Ø"/>
              <a:tabLst/>
              <a:defRPr/>
            </a:pPr>
            <a:r>
              <a:rPr lang="en-US" sz="1200"/>
              <a:t>A data warehouse that developers/end users can leverage for further analysis, dashboards, AI applications.</a:t>
            </a:r>
            <a:endParaRPr lang="en-US" sz="1050" kern="0">
              <a:solidFill>
                <a:srgbClr val="000000"/>
              </a:solidFill>
            </a:endParaRPr>
          </a:p>
        </p:txBody>
      </p:sp>
      <p:sp>
        <p:nvSpPr>
          <p:cNvPr id="43" name="Text Placeholder 2"/>
          <p:cNvSpPr>
            <a:spLocks noGrp="1"/>
          </p:cNvSpPr>
          <p:nvPr>
            <p:ph type="body" sz="quarter" idx="15"/>
          </p:nvPr>
        </p:nvSpPr>
        <p:spPr>
          <a:xfrm>
            <a:off x="259200" y="259200"/>
            <a:ext cx="10450800" cy="388800"/>
          </a:xfrm>
        </p:spPr>
        <p:txBody>
          <a:bodyPr/>
          <a:lstStyle/>
          <a:p>
            <a:r>
              <a:rPr lang="en-US" b="1"/>
              <a:t>MAS – DaaS and DevOps</a:t>
            </a:r>
          </a:p>
        </p:txBody>
      </p:sp>
      <p:sp>
        <p:nvSpPr>
          <p:cNvPr id="6" name="Rechteck 5"/>
          <p:cNvSpPr/>
          <p:nvPr/>
        </p:nvSpPr>
        <p:spPr>
          <a:xfrm>
            <a:off x="3881298" y="3122182"/>
            <a:ext cx="4452401" cy="1992853"/>
          </a:xfrm>
          <a:prstGeom prst="rect">
            <a:avLst/>
          </a:prstGeom>
        </p:spPr>
        <p:txBody>
          <a:bodyPr wrap="square">
            <a:spAutoFit/>
          </a:bodyPr>
          <a:lstStyle/>
          <a:p>
            <a:pPr marL="171450" lvl="0" indent="-171450" fontAlgn="auto">
              <a:spcBef>
                <a:spcPts val="500"/>
              </a:spcBef>
              <a:spcAft>
                <a:spcPts val="300"/>
              </a:spcAft>
              <a:buFont typeface="Wingdings" pitchFamily="2" charset="2"/>
              <a:buChar char="Ø"/>
              <a:defRPr/>
            </a:pPr>
            <a:r>
              <a:rPr lang="en-IN" sz="1100" i="0" u="none" strike="noStrike">
                <a:effectLst/>
                <a:latin typeface="+mn-lt"/>
              </a:rPr>
              <a:t>Onboard New Data sources</a:t>
            </a:r>
          </a:p>
          <a:p>
            <a:pPr marL="582587" lvl="1" indent="-171450" fontAlgn="auto">
              <a:spcBef>
                <a:spcPts val="0"/>
              </a:spcBef>
              <a:spcAft>
                <a:spcPts val="300"/>
              </a:spcAft>
              <a:buFont typeface="Arial" panose="020B0604020202020204" pitchFamily="34" charset="0"/>
              <a:buChar char="•"/>
              <a:defRPr/>
            </a:pPr>
            <a:r>
              <a:rPr lang="en-IN" sz="900">
                <a:latin typeface="+mn-lt"/>
              </a:rPr>
              <a:t>Packaging</a:t>
            </a:r>
          </a:p>
          <a:p>
            <a:pPr marL="582587" lvl="1" indent="-171450" fontAlgn="auto">
              <a:spcBef>
                <a:spcPts val="0"/>
              </a:spcBef>
              <a:spcAft>
                <a:spcPts val="300"/>
              </a:spcAft>
              <a:buFont typeface="Arial" panose="020B0604020202020204" pitchFamily="34" charset="0"/>
              <a:buChar char="•"/>
              <a:defRPr/>
            </a:pPr>
            <a:r>
              <a:rPr lang="en-IN" sz="900" i="0" u="none" strike="noStrike">
                <a:effectLst/>
                <a:latin typeface="+mn-lt"/>
              </a:rPr>
              <a:t>QDAS</a:t>
            </a:r>
          </a:p>
          <a:p>
            <a:pPr marL="582587" lvl="1" indent="-171450" fontAlgn="auto">
              <a:spcBef>
                <a:spcPts val="0"/>
              </a:spcBef>
              <a:spcAft>
                <a:spcPts val="300"/>
              </a:spcAft>
              <a:buFont typeface="Arial" panose="020B0604020202020204" pitchFamily="34" charset="0"/>
              <a:buChar char="•"/>
              <a:defRPr/>
            </a:pPr>
            <a:r>
              <a:rPr lang="en-IN" sz="900" i="0" u="none" strike="noStrike">
                <a:solidFill>
                  <a:srgbClr val="172B4D"/>
                </a:solidFill>
                <a:effectLst/>
                <a:latin typeface="+mn-lt"/>
              </a:rPr>
              <a:t>Transport/Stock Management</a:t>
            </a:r>
          </a:p>
          <a:p>
            <a:pPr marL="582587" lvl="1" indent="-171450" fontAlgn="auto">
              <a:spcBef>
                <a:spcPts val="0"/>
              </a:spcBef>
              <a:spcAft>
                <a:spcPts val="300"/>
              </a:spcAft>
              <a:buFont typeface="Arial" panose="020B0604020202020204" pitchFamily="34" charset="0"/>
              <a:buChar char="•"/>
              <a:defRPr/>
            </a:pPr>
            <a:endParaRPr lang="en-IN" sz="800" b="1" i="0" u="none" strike="noStrike">
              <a:solidFill>
                <a:srgbClr val="172B4D"/>
              </a:solidFill>
              <a:effectLst/>
              <a:latin typeface="-apple-system"/>
            </a:endParaRPr>
          </a:p>
          <a:p>
            <a:pPr marL="171450" indent="-171450" fontAlgn="auto">
              <a:spcBef>
                <a:spcPts val="0"/>
              </a:spcBef>
              <a:spcAft>
                <a:spcPts val="300"/>
              </a:spcAft>
              <a:buFont typeface="Wingdings" pitchFamily="2" charset="2"/>
              <a:buChar char="Ø"/>
              <a:defRPr/>
            </a:pPr>
            <a:r>
              <a:rPr lang="en-IN" sz="1100" kern="0">
                <a:latin typeface="+mn-lt"/>
              </a:rPr>
              <a:t>Cloud Migration</a:t>
            </a:r>
          </a:p>
          <a:p>
            <a:pPr marL="171450" indent="-171450" fontAlgn="auto">
              <a:spcBef>
                <a:spcPts val="0"/>
              </a:spcBef>
              <a:spcAft>
                <a:spcPts val="300"/>
              </a:spcAft>
              <a:buFont typeface="Wingdings" pitchFamily="2" charset="2"/>
              <a:buChar char="Ø"/>
              <a:defRPr/>
            </a:pPr>
            <a:r>
              <a:rPr lang="en-IN" sz="1100" kern="0">
                <a:latin typeface="+mn-lt"/>
              </a:rPr>
              <a:t>Establish CI/CD for all components</a:t>
            </a:r>
          </a:p>
          <a:p>
            <a:pPr marL="171450" indent="-171450" fontAlgn="auto">
              <a:spcBef>
                <a:spcPts val="0"/>
              </a:spcBef>
              <a:spcAft>
                <a:spcPts val="300"/>
              </a:spcAft>
              <a:buFont typeface="Wingdings" pitchFamily="2" charset="2"/>
              <a:buChar char="Ø"/>
              <a:defRPr/>
            </a:pPr>
            <a:r>
              <a:rPr lang="en-IN" sz="1100" kern="0">
                <a:latin typeface="+mn-lt"/>
              </a:rPr>
              <a:t>User Interface for Custom Extract Ordering</a:t>
            </a:r>
          </a:p>
          <a:p>
            <a:pPr marL="171450" indent="-171450" fontAlgn="auto">
              <a:spcBef>
                <a:spcPts val="0"/>
              </a:spcBef>
              <a:spcAft>
                <a:spcPts val="300"/>
              </a:spcAft>
              <a:buFont typeface="Wingdings" pitchFamily="2" charset="2"/>
              <a:buChar char="Ø"/>
              <a:defRPr/>
            </a:pPr>
            <a:endParaRPr lang="en-IN" sz="1100" kern="0">
              <a:latin typeface="+mn-lt"/>
            </a:endParaRPr>
          </a:p>
          <a:p>
            <a:pPr marL="171450" indent="-171450" fontAlgn="auto">
              <a:spcBef>
                <a:spcPts val="0"/>
              </a:spcBef>
              <a:spcAft>
                <a:spcPts val="300"/>
              </a:spcAft>
              <a:buFont typeface="Wingdings" pitchFamily="2" charset="2"/>
              <a:buChar char="Ø"/>
              <a:defRPr/>
            </a:pPr>
            <a:endParaRPr lang="en-IN" sz="1100" kern="0">
              <a:latin typeface="+mn-lt"/>
            </a:endParaRPr>
          </a:p>
        </p:txBody>
      </p:sp>
      <p:sp>
        <p:nvSpPr>
          <p:cNvPr id="10" name="TextBox 9">
            <a:extLst>
              <a:ext uri="{FF2B5EF4-FFF2-40B4-BE49-F238E27FC236}">
                <a16:creationId xmlns:a16="http://schemas.microsoft.com/office/drawing/2014/main" id="{C8880A96-A73B-4FA5-BD67-CAD01DF07EE3}"/>
              </a:ext>
            </a:extLst>
          </p:cNvPr>
          <p:cNvSpPr txBox="1"/>
          <p:nvPr/>
        </p:nvSpPr>
        <p:spPr>
          <a:xfrm>
            <a:off x="7483168" y="5110397"/>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endParaRPr>
          </a:p>
        </p:txBody>
      </p:sp>
      <p:sp>
        <p:nvSpPr>
          <p:cNvPr id="5" name="Rectangle 28">
            <a:extLst>
              <a:ext uri="{FF2B5EF4-FFF2-40B4-BE49-F238E27FC236}">
                <a16:creationId xmlns:a16="http://schemas.microsoft.com/office/drawing/2014/main" id="{2BA19385-E9B4-0159-ABA3-7D8E8778FB86}"/>
              </a:ext>
            </a:extLst>
          </p:cNvPr>
          <p:cNvSpPr/>
          <p:nvPr/>
        </p:nvSpPr>
        <p:spPr>
          <a:xfrm>
            <a:off x="4228049" y="720347"/>
            <a:ext cx="3953424" cy="1816042"/>
          </a:xfrm>
          <a:prstGeom prst="rect">
            <a:avLst/>
          </a:prstGeom>
          <a:solidFill>
            <a:sysClr val="window" lastClr="FFFFFF"/>
          </a:solidFill>
          <a:ln w="9525" cap="flat" cmpd="sng" algn="ctr">
            <a:noFill/>
            <a:prstDash val="solid"/>
          </a:ln>
          <a:effectLst/>
        </p:spPr>
        <p:txBody>
          <a:bodyPr lIns="91437" tIns="91437" rIns="91437" bIns="91437" rtlCol="0" anchor="t"/>
          <a:lstStyle/>
          <a:p>
            <a:pPr marL="0" marR="0" lvl="0" indent="0" algn="l" defTabSz="914333" rtl="0" eaLnBrk="1" fontAlgn="base" latinLnBrk="0" hangingPunct="1">
              <a:lnSpc>
                <a:spcPts val="1600"/>
              </a:lnSpc>
              <a:spcBef>
                <a:spcPts val="600"/>
              </a:spcBef>
              <a:spcAft>
                <a:spcPts val="600"/>
              </a:spcAft>
              <a:buClrTx/>
              <a:buSzTx/>
              <a:buFontTx/>
              <a:buNone/>
              <a:tabLst/>
              <a:defRPr/>
            </a:pPr>
            <a:r>
              <a:rPr kumimoji="0" lang="de-DE" sz="1400" b="1" i="0" u="none" strike="noStrike" kern="0" cap="none" spc="0" normalizeH="0" baseline="0" noProof="0">
                <a:ln>
                  <a:noFill/>
                </a:ln>
                <a:solidFill>
                  <a:srgbClr val="3F136C"/>
                </a:solidFill>
                <a:effectLst/>
                <a:uLnTx/>
                <a:uFillTx/>
                <a:latin typeface="Bosch Office Sans" pitchFamily="34" charset="0"/>
                <a:ea typeface="+mn-ea"/>
                <a:cs typeface="+mn-cs"/>
              </a:rPr>
              <a:t>Goal</a:t>
            </a:r>
            <a:endParaRPr kumimoji="0" lang="de-DE" sz="1200" b="1" i="0" u="none" strike="noStrike" kern="0" cap="none" spc="0" normalizeH="0" baseline="0" noProof="0">
              <a:ln>
                <a:noFill/>
              </a:ln>
              <a:solidFill>
                <a:srgbClr val="3F136C"/>
              </a:solidFill>
              <a:effectLst/>
              <a:uLnTx/>
              <a:uFillTx/>
              <a:latin typeface="Bosch Office Sans" pitchFamily="34" charset="0"/>
              <a:ea typeface="+mn-ea"/>
              <a:cs typeface="+mn-cs"/>
            </a:endParaRPr>
          </a:p>
        </p:txBody>
      </p:sp>
      <p:sp>
        <p:nvSpPr>
          <p:cNvPr id="11" name="Textfeld 35">
            <a:extLst>
              <a:ext uri="{FF2B5EF4-FFF2-40B4-BE49-F238E27FC236}">
                <a16:creationId xmlns:a16="http://schemas.microsoft.com/office/drawing/2014/main" id="{56C3F72D-605D-10DB-0B8C-88322753C239}"/>
              </a:ext>
            </a:extLst>
          </p:cNvPr>
          <p:cNvSpPr txBox="1"/>
          <p:nvPr/>
        </p:nvSpPr>
        <p:spPr>
          <a:xfrm>
            <a:off x="4310776" y="1013955"/>
            <a:ext cx="3894163" cy="1466935"/>
          </a:xfrm>
          <a:prstGeom prst="rect">
            <a:avLst/>
          </a:prstGeom>
          <a:noFill/>
        </p:spPr>
        <p:txBody>
          <a:bodyPr wrap="square" lIns="0" tIns="0" rIns="0" bIns="0" rtlCol="0">
            <a:noAutofit/>
          </a:bodyPr>
          <a:lstStyle/>
          <a:p>
            <a:r>
              <a:rPr lang="en-US" sz="1200"/>
              <a:t>A pipeline from the raw data sources that transforms the data as required by end users/applications. Processes include:</a:t>
            </a:r>
          </a:p>
          <a:p>
            <a:pPr marL="582587" lvl="1" indent="-171450">
              <a:buFont typeface="Arial" panose="020B0604020202020204" pitchFamily="34" charset="0"/>
              <a:buChar char="•"/>
            </a:pPr>
            <a:r>
              <a:rPr lang="en-US" sz="1200" b="1"/>
              <a:t>Standardization</a:t>
            </a:r>
            <a:r>
              <a:rPr lang="en-US" sz="1200"/>
              <a:t> of schema</a:t>
            </a:r>
          </a:p>
          <a:p>
            <a:pPr marL="582587" lvl="1" indent="-171450">
              <a:buFont typeface="Arial" panose="020B0604020202020204" pitchFamily="34" charset="0"/>
              <a:buChar char="•"/>
            </a:pPr>
            <a:r>
              <a:rPr lang="en-US" sz="1200" b="1"/>
              <a:t>Denormalization</a:t>
            </a:r>
            <a:r>
              <a:rPr lang="en-US" sz="1200"/>
              <a:t> of raw tables</a:t>
            </a:r>
          </a:p>
          <a:p>
            <a:pPr marL="582587" lvl="1" indent="-171450">
              <a:buFont typeface="Arial" panose="020B0604020202020204" pitchFamily="34" charset="0"/>
              <a:buChar char="•"/>
            </a:pPr>
            <a:r>
              <a:rPr lang="en-US" sz="1200" b="1"/>
              <a:t>Enrichment</a:t>
            </a:r>
            <a:r>
              <a:rPr lang="en-US" sz="1200"/>
              <a:t> with user-provided metadata</a:t>
            </a:r>
          </a:p>
          <a:p>
            <a:pPr marL="582587" lvl="1" indent="-171450">
              <a:buFont typeface="Arial" panose="020B0604020202020204" pitchFamily="34" charset="0"/>
              <a:buChar char="•"/>
            </a:pPr>
            <a:r>
              <a:rPr lang="en-US" sz="1200" b="1"/>
              <a:t>Harmonization</a:t>
            </a:r>
            <a:r>
              <a:rPr lang="en-US" sz="1200"/>
              <a:t> of data sources</a:t>
            </a:r>
          </a:p>
          <a:p>
            <a:pPr marL="582587" lvl="1" indent="-171450">
              <a:buFont typeface="Arial" panose="020B0604020202020204" pitchFamily="34" charset="0"/>
              <a:buChar char="•"/>
            </a:pPr>
            <a:r>
              <a:rPr lang="en-US" sz="1200" b="1"/>
              <a:t>Automation</a:t>
            </a:r>
            <a:r>
              <a:rPr lang="en-US" sz="1200"/>
              <a:t> of processes</a:t>
            </a:r>
          </a:p>
          <a:p>
            <a:pPr marR="0" lvl="0" algn="l" defTabSz="914333" rtl="0" eaLnBrk="1" fontAlgn="base" latinLnBrk="0" hangingPunct="1">
              <a:lnSpc>
                <a:spcPts val="1600"/>
              </a:lnSpc>
              <a:spcBef>
                <a:spcPts val="600"/>
              </a:spcBef>
              <a:spcAft>
                <a:spcPct val="0"/>
              </a:spcAft>
              <a:buClrTx/>
              <a:buSzTx/>
              <a:tabLst/>
              <a:defRPr/>
            </a:pPr>
            <a:endParaRPr kumimoji="0" lang="en-US" sz="900" b="0" i="0" u="none" strike="noStrike" kern="0" cap="none" spc="0" normalizeH="0" baseline="0" noProof="0">
              <a:ln>
                <a:noFill/>
              </a:ln>
              <a:solidFill>
                <a:srgbClr val="000000"/>
              </a:solidFill>
              <a:effectLst/>
              <a:uLnTx/>
              <a:uFillTx/>
              <a:latin typeface="+mn-lt"/>
              <a:ea typeface="+mn-ea"/>
              <a:cs typeface="+mn-cs"/>
            </a:endParaRPr>
          </a:p>
        </p:txBody>
      </p:sp>
      <p:sp>
        <p:nvSpPr>
          <p:cNvPr id="39" name="Rectangle 29"/>
          <p:cNvSpPr/>
          <p:nvPr/>
        </p:nvSpPr>
        <p:spPr>
          <a:xfrm>
            <a:off x="144885" y="2663564"/>
            <a:ext cx="3237101" cy="967516"/>
          </a:xfrm>
          <a:prstGeom prst="rect">
            <a:avLst/>
          </a:prstGeom>
          <a:solidFill>
            <a:sysClr val="window" lastClr="FFFFFF"/>
          </a:solidFill>
          <a:ln w="9525" cap="flat" cmpd="sng" algn="ctr">
            <a:noFill/>
            <a:prstDash val="solid"/>
          </a:ln>
          <a:effectLst/>
        </p:spPr>
        <p:txBody>
          <a:bodyPr lIns="45720" tIns="45720" rIns="45720" bIns="45720" rtlCol="0" anchor="t"/>
          <a:lstStyle/>
          <a:p>
            <a:pPr marL="0" marR="0" lvl="0" indent="0" algn="l" defTabSz="914333" rtl="0" eaLnBrk="1" fontAlgn="base" latinLnBrk="0" hangingPunct="1">
              <a:lnSpc>
                <a:spcPts val="1600"/>
              </a:lnSpc>
              <a:spcBef>
                <a:spcPts val="600"/>
              </a:spcBef>
              <a:spcAft>
                <a:spcPts val="600"/>
              </a:spcAft>
              <a:buClrTx/>
              <a:buSzTx/>
              <a:buFontTx/>
              <a:buNone/>
              <a:tabLst/>
              <a:defRPr/>
            </a:pPr>
            <a:r>
              <a:rPr kumimoji="0" lang="de-DE" sz="1400" b="1" i="0" u="none" strike="noStrike" kern="0" cap="none" spc="0" normalizeH="0" baseline="0" noProof="0">
                <a:ln>
                  <a:noFill/>
                </a:ln>
                <a:solidFill>
                  <a:srgbClr val="0E78C5"/>
                </a:solidFill>
                <a:effectLst/>
                <a:uLnTx/>
                <a:uFillTx/>
                <a:latin typeface="Bosch Office Sans" pitchFamily="34" charset="0"/>
                <a:ea typeface="+mn-ea"/>
                <a:cs typeface="+mn-cs"/>
              </a:rPr>
              <a:t>Impact</a:t>
            </a:r>
            <a:r>
              <a:rPr kumimoji="0" lang="de-DE" sz="1200" b="1" i="0" u="none" strike="noStrike" kern="0" cap="none" spc="0" normalizeH="0" baseline="0" noProof="0">
                <a:ln>
                  <a:noFill/>
                </a:ln>
                <a:solidFill>
                  <a:srgbClr val="0E78C5"/>
                </a:solidFill>
                <a:effectLst/>
                <a:uLnTx/>
                <a:uFillTx/>
                <a:latin typeface="Bosch Office Sans" pitchFamily="34" charset="0"/>
                <a:ea typeface="+mn-ea"/>
                <a:cs typeface="+mn-cs"/>
              </a:rPr>
              <a:t> </a:t>
            </a:r>
            <a:br>
              <a:rPr kumimoji="0" lang="de-DE" sz="1200" b="1" i="0" u="none" strike="noStrike" kern="0" cap="none" spc="0" normalizeH="0" baseline="0" noProof="0">
                <a:ln>
                  <a:noFill/>
                </a:ln>
                <a:solidFill>
                  <a:srgbClr val="0E78C5"/>
                </a:solidFill>
                <a:effectLst/>
                <a:uLnTx/>
                <a:uFillTx/>
                <a:latin typeface="Bosch Office Sans" pitchFamily="34" charset="0"/>
                <a:ea typeface="+mn-ea"/>
                <a:cs typeface="+mn-cs"/>
              </a:rPr>
            </a:br>
            <a:br>
              <a:rPr kumimoji="0" lang="de-DE" sz="1200" b="1" i="0" u="none" strike="noStrike" kern="0" cap="none" spc="0" normalizeH="0" baseline="0" noProof="0">
                <a:ln>
                  <a:noFill/>
                </a:ln>
                <a:solidFill>
                  <a:srgbClr val="0E78C5"/>
                </a:solidFill>
                <a:effectLst/>
                <a:uLnTx/>
                <a:uFillTx/>
                <a:latin typeface="Bosch Office Sans" pitchFamily="34" charset="0"/>
                <a:ea typeface="+mn-ea"/>
                <a:cs typeface="+mn-cs"/>
              </a:rPr>
            </a:br>
            <a:endParaRPr kumimoji="0" lang="en-US" sz="1200" b="0" i="1"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2" name="Rechteck 5">
            <a:extLst>
              <a:ext uri="{FF2B5EF4-FFF2-40B4-BE49-F238E27FC236}">
                <a16:creationId xmlns:a16="http://schemas.microsoft.com/office/drawing/2014/main" id="{6C976D57-0759-C5F3-B9C2-2EF706DEF1B5}"/>
              </a:ext>
            </a:extLst>
          </p:cNvPr>
          <p:cNvSpPr/>
          <p:nvPr/>
        </p:nvSpPr>
        <p:spPr>
          <a:xfrm>
            <a:off x="134908" y="4721861"/>
            <a:ext cx="3388970" cy="728405"/>
          </a:xfrm>
          <a:prstGeom prst="rect">
            <a:avLst/>
          </a:prstGeom>
        </p:spPr>
        <p:txBody>
          <a:bodyPr wrap="square">
            <a:spAutoFit/>
          </a:bodyPr>
          <a:lstStyle/>
          <a:p>
            <a:pPr marL="171450" lvl="0" indent="-171450" fontAlgn="auto">
              <a:spcBef>
                <a:spcPts val="500"/>
              </a:spcBef>
              <a:spcAft>
                <a:spcPts val="0"/>
              </a:spcAft>
              <a:buFont typeface="Arial" panose="020B0604020202020204" pitchFamily="34" charset="0"/>
              <a:buChar char="•"/>
              <a:defRPr/>
            </a:pPr>
            <a:r>
              <a:rPr lang="en-US" sz="1100" kern="0">
                <a:solidFill>
                  <a:srgbClr val="000000"/>
                </a:solidFill>
                <a:latin typeface="+mn-lt"/>
              </a:rPr>
              <a:t>Cloud Readiness</a:t>
            </a:r>
          </a:p>
          <a:p>
            <a:pPr marL="171450" lvl="0" indent="-171450" fontAlgn="auto">
              <a:spcBef>
                <a:spcPts val="500"/>
              </a:spcBef>
              <a:spcAft>
                <a:spcPts val="0"/>
              </a:spcAft>
              <a:buFont typeface="Arial" panose="020B0604020202020204" pitchFamily="34" charset="0"/>
              <a:buChar char="•"/>
              <a:defRPr/>
            </a:pPr>
            <a:r>
              <a:rPr lang="en-US" sz="1100" kern="0">
                <a:solidFill>
                  <a:srgbClr val="000000"/>
                </a:solidFill>
                <a:latin typeface="+mn-lt"/>
              </a:rPr>
              <a:t>Onboarding PDA/MDA</a:t>
            </a:r>
          </a:p>
          <a:p>
            <a:pPr marL="171450" lvl="0" indent="-171450" fontAlgn="auto">
              <a:spcBef>
                <a:spcPts val="500"/>
              </a:spcBef>
              <a:spcAft>
                <a:spcPts val="0"/>
              </a:spcAft>
              <a:buFont typeface="Arial" panose="020B0604020202020204" pitchFamily="34" charset="0"/>
              <a:buChar char="•"/>
              <a:defRPr/>
            </a:pPr>
            <a:r>
              <a:rPr lang="en-US" sz="1100" kern="0">
                <a:solidFill>
                  <a:srgbClr val="000000"/>
                </a:solidFill>
                <a:latin typeface="+mn-lt"/>
              </a:rPr>
              <a:t>Integrate IPN Management View Data</a:t>
            </a:r>
          </a:p>
        </p:txBody>
      </p:sp>
      <p:pic>
        <p:nvPicPr>
          <p:cNvPr id="3" name="Picture 2">
            <a:extLst>
              <a:ext uri="{FF2B5EF4-FFF2-40B4-BE49-F238E27FC236}">
                <a16:creationId xmlns:a16="http://schemas.microsoft.com/office/drawing/2014/main" id="{956F2037-3FE3-AE40-FD99-D81D11983717}"/>
              </a:ext>
            </a:extLst>
          </p:cNvPr>
          <p:cNvPicPr>
            <a:picLocks noChangeAspect="1"/>
          </p:cNvPicPr>
          <p:nvPr/>
        </p:nvPicPr>
        <p:blipFill>
          <a:blip r:embed="rId7"/>
          <a:stretch>
            <a:fillRect/>
          </a:stretch>
        </p:blipFill>
        <p:spPr>
          <a:xfrm>
            <a:off x="7019784" y="3102497"/>
            <a:ext cx="3850366" cy="1731838"/>
          </a:xfrm>
          <a:prstGeom prst="rect">
            <a:avLst/>
          </a:prstGeom>
        </p:spPr>
      </p:pic>
      <p:pic>
        <p:nvPicPr>
          <p:cNvPr id="15" name="Picture 14">
            <a:extLst>
              <a:ext uri="{FF2B5EF4-FFF2-40B4-BE49-F238E27FC236}">
                <a16:creationId xmlns:a16="http://schemas.microsoft.com/office/drawing/2014/main" id="{6E985082-089B-CA01-9A2C-C92EBB28144C}"/>
              </a:ext>
            </a:extLst>
          </p:cNvPr>
          <p:cNvPicPr>
            <a:picLocks noChangeAspect="1"/>
          </p:cNvPicPr>
          <p:nvPr/>
        </p:nvPicPr>
        <p:blipFill>
          <a:blip r:embed="rId8"/>
          <a:stretch>
            <a:fillRect/>
          </a:stretch>
        </p:blipFill>
        <p:spPr>
          <a:xfrm>
            <a:off x="339192" y="2974450"/>
            <a:ext cx="2546696" cy="1143943"/>
          </a:xfrm>
          <a:prstGeom prst="rect">
            <a:avLst/>
          </a:prstGeom>
        </p:spPr>
      </p:pic>
      <p:pic>
        <p:nvPicPr>
          <p:cNvPr id="14" name="Picture 13">
            <a:extLst>
              <a:ext uri="{FF2B5EF4-FFF2-40B4-BE49-F238E27FC236}">
                <a16:creationId xmlns:a16="http://schemas.microsoft.com/office/drawing/2014/main" id="{2920FA61-51B6-9E68-F1A0-AF80CFA06706}"/>
              </a:ext>
            </a:extLst>
          </p:cNvPr>
          <p:cNvPicPr>
            <a:picLocks noChangeAspect="1"/>
          </p:cNvPicPr>
          <p:nvPr/>
        </p:nvPicPr>
        <p:blipFill>
          <a:blip r:embed="rId9"/>
          <a:stretch>
            <a:fillRect/>
          </a:stretch>
        </p:blipFill>
        <p:spPr>
          <a:xfrm>
            <a:off x="8601335" y="-15265"/>
            <a:ext cx="1814362" cy="716966"/>
          </a:xfrm>
          <a:prstGeom prst="rect">
            <a:avLst/>
          </a:prstGeom>
        </p:spPr>
      </p:pic>
    </p:spTree>
    <p:extLst>
      <p:ext uri="{BB962C8B-B14F-4D97-AF65-F5344CB8AC3E}">
        <p14:creationId xmlns:p14="http://schemas.microsoft.com/office/powerpoint/2010/main" val="450263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a:xfrm>
            <a:off x="8165008" y="2805928"/>
            <a:ext cx="288290" cy="41021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de-DE" sz="1200" b="0" i="0" u="none" strike="noStrike" kern="0" cap="none" spc="0" normalizeH="0" baseline="0" noProof="0"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a:t>
            </a:fld>
            <a:endParaRPr kumimoji="0" lang="de-DE" sz="1200" b="0" i="0" u="none" strike="noStrike" kern="0" cap="none" spc="0" normalizeH="0" baseline="0" noProof="0">
              <a:ln>
                <a:noFill/>
              </a:ln>
              <a:solidFill>
                <a:srgbClr val="999FA6"/>
              </a:solidFill>
              <a:effectLst/>
              <a:uLnTx/>
              <a:uFillTx/>
              <a:latin typeface="Bosch Office Sans"/>
              <a:ea typeface="+mn-ea"/>
              <a:cs typeface="+mn-cs"/>
            </a:endParaRPr>
          </a:p>
        </p:txBody>
      </p:sp>
      <p:pic>
        <p:nvPicPr>
          <p:cNvPr id="34" name="Picture 19"/>
          <p:cNvPicPr>
            <a:picLocks noChangeAspect="1"/>
          </p:cNvPicPr>
          <p:nvPr/>
        </p:nvPicPr>
        <p:blipFill rotWithShape="1">
          <a:blip r:embed="rId9" cstate="print">
            <a:extLst>
              <a:ext uri="{28A0092B-C50C-407E-A947-70E740481C1C}">
                <a14:useLocalDpi xmlns:a14="http://schemas.microsoft.com/office/drawing/2010/main" val="0"/>
              </a:ext>
            </a:extLst>
          </a:blip>
          <a:srcRect t="5016" r="17149" b="34546"/>
          <a:stretch/>
        </p:blipFill>
        <p:spPr>
          <a:xfrm>
            <a:off x="8244821" y="708765"/>
            <a:ext cx="2528938" cy="1862157"/>
          </a:xfrm>
          <a:prstGeom prst="rect">
            <a:avLst/>
          </a:prstGeom>
        </p:spPr>
      </p:pic>
      <p:sp>
        <p:nvSpPr>
          <p:cNvPr id="35" name="Rectangle 20"/>
          <p:cNvSpPr/>
          <p:nvPr/>
        </p:nvSpPr>
        <p:spPr>
          <a:xfrm>
            <a:off x="8241456" y="708764"/>
            <a:ext cx="2534120" cy="1864664"/>
          </a:xfrm>
          <a:prstGeom prst="rect">
            <a:avLst/>
          </a:prstGeom>
          <a:gradFill>
            <a:gsLst>
              <a:gs pos="100000">
                <a:srgbClr val="67B419">
                  <a:alpha val="85000"/>
                </a:srgbClr>
              </a:gs>
              <a:gs pos="0">
                <a:srgbClr val="1399A0">
                  <a:alpha val="85000"/>
                </a:srgbClr>
              </a:gs>
            </a:gsLst>
            <a:lin ang="0" scaled="0"/>
          </a:gradFill>
          <a:ln w="9525" cap="flat" cmpd="sng" algn="ctr">
            <a:noFill/>
            <a:prstDash val="solid"/>
          </a:ln>
          <a:effectLst/>
        </p:spPr>
        <p:txBody>
          <a:bodyPr lIns="91437" tIns="91437" rIns="91437" bIns="91437" rtlCol="0" anchor="ctr"/>
          <a:lstStyle/>
          <a:p>
            <a:pPr marL="0" marR="0" lvl="0" indent="0" algn="l" defTabSz="914333" rtl="0" eaLnBrk="1" fontAlgn="base" latinLnBrk="0" hangingPunct="1">
              <a:lnSpc>
                <a:spcPct val="100000"/>
              </a:lnSpc>
              <a:spcBef>
                <a:spcPts val="500"/>
              </a:spcBef>
              <a:spcAft>
                <a:spcPts val="600"/>
              </a:spcAft>
              <a:buClrTx/>
              <a:buSzTx/>
              <a:buFontTx/>
              <a:buNone/>
              <a:tabLst/>
              <a:defRPr/>
            </a:pPr>
            <a:r>
              <a:rPr kumimoji="0" lang="de-DE" sz="1400" b="1" i="0" u="none" strike="noStrike" kern="0" cap="none" spc="0" normalizeH="0" baseline="0" noProof="0">
                <a:ln>
                  <a:noFill/>
                </a:ln>
                <a:solidFill>
                  <a:prstClr val="white"/>
                </a:solidFill>
                <a:effectLst/>
                <a:uLnTx/>
                <a:uFillTx/>
                <a:latin typeface="Bosch Office Sans" pitchFamily="34" charset="0"/>
                <a:ea typeface="+mn-ea"/>
                <a:cs typeface="+mn-cs"/>
              </a:rPr>
              <a:t>Data</a:t>
            </a:r>
          </a:p>
          <a:p>
            <a:pPr marL="0" marR="0" lvl="0" indent="0" algn="l" defTabSz="914333" rtl="0" eaLnBrk="1" fontAlgn="base" latinLnBrk="0" hangingPunct="1">
              <a:lnSpc>
                <a:spcPct val="100000"/>
              </a:lnSpc>
              <a:spcBef>
                <a:spcPts val="500"/>
              </a:spcBef>
              <a:spcAft>
                <a:spcPts val="600"/>
              </a:spcAft>
              <a:buClrTx/>
              <a:buSzTx/>
              <a:buFontTx/>
              <a:buNone/>
              <a:tabLst/>
              <a:defRPr/>
            </a:pPr>
            <a:endParaRPr kumimoji="0" lang="de-DE" sz="1600" b="1" i="0" u="none" strike="noStrike" kern="0" cap="none" spc="0" normalizeH="0" baseline="0" noProof="0">
              <a:ln>
                <a:noFill/>
              </a:ln>
              <a:solidFill>
                <a:prstClr val="white"/>
              </a:solidFill>
              <a:effectLst/>
              <a:uLnTx/>
              <a:uFillTx/>
              <a:latin typeface="Bosch Office Sans" pitchFamily="34" charset="0"/>
              <a:ea typeface="+mn-ea"/>
              <a:cs typeface="+mn-cs"/>
            </a:endParaRPr>
          </a:p>
          <a:p>
            <a:pPr marL="0" marR="0" lvl="0" indent="0" algn="l" defTabSz="914333" rtl="0" eaLnBrk="1" fontAlgn="base" latinLnBrk="0" hangingPunct="1">
              <a:lnSpc>
                <a:spcPct val="100000"/>
              </a:lnSpc>
              <a:spcBef>
                <a:spcPts val="500"/>
              </a:spcBef>
              <a:spcAft>
                <a:spcPts val="600"/>
              </a:spcAft>
              <a:buClrTx/>
              <a:buSzTx/>
              <a:buFontTx/>
              <a:buNone/>
              <a:tabLst/>
              <a:defRPr/>
            </a:pPr>
            <a:endParaRPr kumimoji="0" lang="de-DE" sz="1600" b="1" i="0" u="none" strike="noStrike" kern="0" cap="none" spc="0" normalizeH="0" baseline="0" noProof="0">
              <a:ln>
                <a:noFill/>
              </a:ln>
              <a:solidFill>
                <a:prstClr val="white"/>
              </a:solidFill>
              <a:effectLst/>
              <a:uLnTx/>
              <a:uFillTx/>
              <a:latin typeface="Bosch Office Sans" pitchFamily="34" charset="0"/>
              <a:ea typeface="+mn-ea"/>
              <a:cs typeface="+mn-cs"/>
            </a:endParaRPr>
          </a:p>
          <a:p>
            <a:pPr marL="0" marR="0" lvl="0" indent="0" algn="l" defTabSz="914333" rtl="0" eaLnBrk="1" fontAlgn="base" latinLnBrk="0" hangingPunct="1">
              <a:lnSpc>
                <a:spcPct val="100000"/>
              </a:lnSpc>
              <a:spcBef>
                <a:spcPts val="500"/>
              </a:spcBef>
              <a:spcAft>
                <a:spcPts val="600"/>
              </a:spcAft>
              <a:buClrTx/>
              <a:buSzTx/>
              <a:buFontTx/>
              <a:buNone/>
              <a:tabLst/>
              <a:defRPr/>
            </a:pPr>
            <a:endParaRPr kumimoji="0" lang="de-DE" sz="1600" b="1" i="0"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20" name="Rectangle 20"/>
          <p:cNvSpPr/>
          <p:nvPr/>
        </p:nvSpPr>
        <p:spPr>
          <a:xfrm>
            <a:off x="8270660" y="1222425"/>
            <a:ext cx="2377396" cy="1115781"/>
          </a:xfrm>
          <a:prstGeom prst="rect">
            <a:avLst/>
          </a:prstGeom>
          <a:noFill/>
          <a:ln w="9525" cap="flat" cmpd="sng" algn="ctr">
            <a:noFill/>
            <a:prstDash val="solid"/>
          </a:ln>
          <a:effectLst/>
        </p:spPr>
        <p:txBody>
          <a:bodyPr lIns="91437" tIns="91437" rIns="91437" bIns="91437" rtlCol="0" anchor="ctr"/>
          <a:lstStyle/>
          <a:p>
            <a:pPr marL="0" marR="0" lvl="0" indent="0" algn="l" defTabSz="914333" rtl="0" eaLnBrk="1" fontAlgn="base" latinLnBrk="0" hangingPunct="1">
              <a:lnSpc>
                <a:spcPts val="2000"/>
              </a:lnSpc>
              <a:spcBef>
                <a:spcPts val="500"/>
              </a:spcBef>
              <a:spcAft>
                <a:spcPct val="0"/>
              </a:spcAft>
              <a:buClrTx/>
              <a:buSzTx/>
              <a:buFontTx/>
              <a:buNone/>
              <a:tabLst/>
              <a:defRPr/>
            </a:pPr>
            <a:endParaRPr kumimoji="0" lang="en-US" sz="1200" b="0" i="1"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12" name="Rechteck 11"/>
          <p:cNvSpPr/>
          <p:nvPr/>
        </p:nvSpPr>
        <p:spPr>
          <a:xfrm>
            <a:off x="3552592" y="810228"/>
            <a:ext cx="60097" cy="48921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osch Office Sans"/>
              <a:ea typeface="+mn-ea"/>
              <a:cs typeface="+mn-cs"/>
            </a:endParaRPr>
          </a:p>
        </p:txBody>
      </p:sp>
      <p:pic>
        <p:nvPicPr>
          <p:cNvPr id="75" name="Picture 23"/>
          <p:cNvPicPr>
            <a:picLocks/>
          </p:cNvPicPr>
          <p:nvPr/>
        </p:nvPicPr>
        <p:blipFill rotWithShape="1">
          <a:blip r:embed="rId10" cstate="hqprint">
            <a:extLst>
              <a:ext uri="{28A0092B-C50C-407E-A947-70E740481C1C}">
                <a14:useLocalDpi xmlns:a14="http://schemas.microsoft.com/office/drawing/2010/main" val="0"/>
              </a:ext>
            </a:extLst>
          </a:blip>
          <a:srcRect l="1902" t="44441" r="13409" b="41731"/>
          <a:stretch/>
        </p:blipFill>
        <p:spPr>
          <a:xfrm>
            <a:off x="3681098" y="2681114"/>
            <a:ext cx="6980988" cy="389997"/>
          </a:xfrm>
          <a:prstGeom prst="rect">
            <a:avLst/>
          </a:prstGeom>
        </p:spPr>
      </p:pic>
      <p:pic>
        <p:nvPicPr>
          <p:cNvPr id="31" name="Picture 21"/>
          <p:cNvPicPr>
            <a:picLocks noChangeAspect="1"/>
          </p:cNvPicPr>
          <p:nvPr/>
        </p:nvPicPr>
        <p:blipFill rotWithShape="1">
          <a:blip r:embed="rId11" cstate="print">
            <a:extLst>
              <a:ext uri="{28A0092B-C50C-407E-A947-70E740481C1C}">
                <a14:useLocalDpi xmlns:a14="http://schemas.microsoft.com/office/drawing/2010/main" val="0"/>
              </a:ext>
            </a:extLst>
          </a:blip>
          <a:srcRect l="3168" t="910" r="17187" b="83379"/>
          <a:stretch/>
        </p:blipFill>
        <p:spPr>
          <a:xfrm>
            <a:off x="170042" y="4183688"/>
            <a:ext cx="3300396" cy="354182"/>
          </a:xfrm>
          <a:prstGeom prst="rect">
            <a:avLst/>
          </a:prstGeom>
        </p:spPr>
      </p:pic>
      <p:sp>
        <p:nvSpPr>
          <p:cNvPr id="40" name="Rectangle 14"/>
          <p:cNvSpPr/>
          <p:nvPr/>
        </p:nvSpPr>
        <p:spPr>
          <a:xfrm>
            <a:off x="170041" y="4183688"/>
            <a:ext cx="3298745" cy="354182"/>
          </a:xfrm>
          <a:prstGeom prst="rect">
            <a:avLst/>
          </a:prstGeom>
          <a:gradFill>
            <a:gsLst>
              <a:gs pos="100000">
                <a:srgbClr val="67B419">
                  <a:alpha val="85000"/>
                </a:srgbClr>
              </a:gs>
              <a:gs pos="0">
                <a:srgbClr val="1399A0">
                  <a:alpha val="85000"/>
                </a:srgbClr>
              </a:gs>
            </a:gsLst>
            <a:lin ang="0" scaled="0"/>
          </a:gradFill>
          <a:ln w="9525" cap="flat" cmpd="sng" algn="ctr">
            <a:noFill/>
            <a:prstDash val="solid"/>
          </a:ln>
          <a:effectLst/>
        </p:spPr>
        <p:txBody>
          <a:bodyPr lIns="45720" tIns="45720" rIns="45720" bIns="45720" rtlCol="0" anchor="t"/>
          <a:lstStyle/>
          <a:p>
            <a:pPr marL="0" marR="0" lvl="0" indent="0" algn="l" defTabSz="914400" rtl="0" eaLnBrk="1" fontAlgn="base" latinLnBrk="0" hangingPunct="1">
              <a:lnSpc>
                <a:spcPts val="2000"/>
              </a:lnSpc>
              <a:spcBef>
                <a:spcPts val="500"/>
              </a:spcBef>
              <a:spcAft>
                <a:spcPts val="600"/>
              </a:spcAft>
              <a:buClrTx/>
              <a:buSzTx/>
              <a:buFontTx/>
              <a:buNone/>
              <a:tabLst/>
              <a:defRPr/>
            </a:pPr>
            <a:r>
              <a:rPr kumimoji="0" lang="de-DE" sz="1400" b="1" i="0" u="none" strike="noStrike" kern="0" cap="none" spc="0" normalizeH="0" baseline="0" noProof="0" err="1">
                <a:ln>
                  <a:noFill/>
                </a:ln>
                <a:effectLst/>
                <a:uLnTx/>
                <a:uFillTx/>
                <a:latin typeface="Bosch Office Sans"/>
              </a:rPr>
              <a:t>Past</a:t>
            </a:r>
            <a:r>
              <a:rPr kumimoji="0" lang="de-DE" sz="1400" b="1" i="0" u="none" strike="noStrike" kern="0" cap="none" spc="0" normalizeH="0" baseline="0" noProof="0">
                <a:ln>
                  <a:noFill/>
                </a:ln>
                <a:effectLst/>
                <a:uLnTx/>
                <a:uFillTx/>
                <a:latin typeface="Bosch Office Sans"/>
              </a:rPr>
              <a:t> </a:t>
            </a:r>
            <a:r>
              <a:rPr kumimoji="0" lang="de-DE" sz="1400" b="1" i="0" u="none" strike="noStrike" kern="0" cap="none" spc="0" normalizeH="0" baseline="0" noProof="0" err="1">
                <a:ln>
                  <a:noFill/>
                </a:ln>
                <a:effectLst/>
                <a:uLnTx/>
                <a:uFillTx/>
                <a:latin typeface="Bosch Office Sans"/>
              </a:rPr>
              <a:t>year</a:t>
            </a:r>
            <a:r>
              <a:rPr kumimoji="0" lang="de-DE" sz="1400" b="1" i="0" u="none" strike="noStrike" kern="0" cap="none" spc="0" normalizeH="0" baseline="0" noProof="0">
                <a:ln>
                  <a:noFill/>
                </a:ln>
                <a:effectLst/>
                <a:uLnTx/>
                <a:uFillTx/>
                <a:latin typeface="Bosch Office Sans"/>
              </a:rPr>
              <a:t> </a:t>
            </a:r>
            <a:r>
              <a:rPr lang="de-DE" sz="1400" b="1" kern="0" err="1">
                <a:latin typeface="Bosch Office Sans"/>
              </a:rPr>
              <a:t>activities</a:t>
            </a:r>
            <a:endParaRPr lang="de-DE" sz="1400" b="1" i="0" u="none" strike="noStrike" kern="0" cap="none" spc="0" normalizeH="0" baseline="0" noProof="0" err="1">
              <a:ln>
                <a:noFill/>
              </a:ln>
              <a:effectLst/>
              <a:uLnTx/>
              <a:uFillTx/>
              <a:latin typeface="Bosch Office Sans" pitchFamily="34" charset="0"/>
            </a:endParaRPr>
          </a:p>
        </p:txBody>
      </p:sp>
      <p:sp>
        <p:nvSpPr>
          <p:cNvPr id="32" name="Textfeld 56">
            <a:extLst>
              <a:ext uri="{FF2B5EF4-FFF2-40B4-BE49-F238E27FC236}">
                <a16:creationId xmlns:a16="http://schemas.microsoft.com/office/drawing/2014/main" id="{62630DD6-2202-2248-BB68-CED25EDE84F8}"/>
              </a:ext>
            </a:extLst>
          </p:cNvPr>
          <p:cNvSpPr txBox="1"/>
          <p:nvPr>
            <p:custDataLst>
              <p:tags r:id="rId1"/>
            </p:custDataLst>
          </p:nvPr>
        </p:nvSpPr>
        <p:spPr>
          <a:xfrm>
            <a:off x="171014" y="4680254"/>
            <a:ext cx="3336919" cy="1102866"/>
          </a:xfrm>
          <a:prstGeom prst="rect">
            <a:avLst/>
          </a:prstGeom>
          <a:solidFill>
            <a:schemeClr val="bg1"/>
          </a:solidFill>
          <a:ln w="19050" cap="flat" cmpd="sng" algn="ctr">
            <a:noFill/>
            <a:prstDash val="solid"/>
          </a:ln>
          <a:effectLst/>
        </p:spPr>
        <p:txBody>
          <a:bodyPr wrap="square" lIns="0" tIns="0" rIns="0" bIns="0" rtlCol="0" anchor="t">
            <a:spAutoFit/>
          </a:bodyPr>
          <a:lstStyle>
            <a:defPPr>
              <a:defRPr lang="de-DE"/>
            </a:defPPr>
            <a:lvl1pPr marL="171450" indent="-171450" defTabSz="822716">
              <a:spcAft>
                <a:spcPts val="400"/>
              </a:spcAft>
              <a:buSzPct val="70000"/>
              <a:buFont typeface="Wingdings 3" panose="05040102010807070707" pitchFamily="18" charset="2"/>
              <a:buChar char=""/>
              <a:defRPr sz="1600" kern="0">
                <a:solidFill>
                  <a:schemeClr val="bg1"/>
                </a:solidFill>
                <a:latin typeface="Bosch Office Sans"/>
              </a:defRPr>
            </a:lvl1pPr>
          </a:lstStyle>
          <a:p>
            <a:pPr>
              <a:spcAft>
                <a:spcPts val="540"/>
              </a:spcAft>
              <a:defRPr/>
            </a:pPr>
            <a:r>
              <a:rPr lang="en-US" sz="1100" b="1" i="1">
                <a:solidFill>
                  <a:schemeClr val="tx1"/>
                </a:solidFill>
                <a:latin typeface="+mn-lt"/>
              </a:rPr>
              <a:t>POCs</a:t>
            </a:r>
            <a:r>
              <a:rPr lang="en-US" sz="1100">
                <a:solidFill>
                  <a:schemeClr val="tx1"/>
                </a:solidFill>
                <a:latin typeface="+mn-lt"/>
              </a:rPr>
              <a:t> for explainable multivariate modelling </a:t>
            </a:r>
          </a:p>
          <a:p>
            <a:pPr>
              <a:spcAft>
                <a:spcPts val="540"/>
              </a:spcAft>
              <a:defRPr/>
            </a:pPr>
            <a:r>
              <a:rPr lang="en-US" sz="1100">
                <a:solidFill>
                  <a:schemeClr val="tx1"/>
                </a:solidFill>
                <a:latin typeface="+mn-lt"/>
              </a:rPr>
              <a:t>Feature reduction </a:t>
            </a:r>
            <a:r>
              <a:rPr lang="en-US" sz="1100" b="1" i="1">
                <a:solidFill>
                  <a:schemeClr val="tx1"/>
                </a:solidFill>
                <a:latin typeface="+mn-lt"/>
              </a:rPr>
              <a:t>type-I </a:t>
            </a:r>
            <a:r>
              <a:rPr lang="en-US" sz="1100">
                <a:solidFill>
                  <a:schemeClr val="tx1"/>
                </a:solidFill>
                <a:latin typeface="+mn-lt"/>
              </a:rPr>
              <a:t>(cat-cat) </a:t>
            </a:r>
          </a:p>
          <a:p>
            <a:pPr>
              <a:spcAft>
                <a:spcPts val="540"/>
              </a:spcAft>
              <a:defRPr/>
            </a:pPr>
            <a:r>
              <a:rPr lang="en-US" sz="1100">
                <a:solidFill>
                  <a:schemeClr val="tx1"/>
                </a:solidFill>
                <a:latin typeface="+mn-lt"/>
              </a:rPr>
              <a:t>Improved logging</a:t>
            </a:r>
          </a:p>
          <a:p>
            <a:pPr>
              <a:spcAft>
                <a:spcPts val="540"/>
              </a:spcAft>
              <a:defRPr/>
            </a:pPr>
            <a:r>
              <a:rPr lang="en-US" sz="1100" b="1" i="1">
                <a:solidFill>
                  <a:schemeClr val="tx1"/>
                </a:solidFill>
                <a:latin typeface="+mn-lt"/>
              </a:rPr>
              <a:t>Operations</a:t>
            </a:r>
            <a:r>
              <a:rPr lang="en-US" sz="1100">
                <a:solidFill>
                  <a:schemeClr val="tx1"/>
                </a:solidFill>
                <a:latin typeface="+mn-lt"/>
              </a:rPr>
              <a:t>-related issues</a:t>
            </a:r>
          </a:p>
          <a:p>
            <a:pPr>
              <a:spcAft>
                <a:spcPts val="540"/>
              </a:spcAft>
              <a:defRPr/>
            </a:pPr>
            <a:endParaRPr lang="en-US" sz="1100">
              <a:solidFill>
                <a:srgbClr val="000000"/>
              </a:solidFill>
              <a:latin typeface="+mn-lt"/>
            </a:endParaRPr>
          </a:p>
        </p:txBody>
      </p:sp>
      <p:sp>
        <p:nvSpPr>
          <p:cNvPr id="30" name="Textfeld 56">
            <a:extLst>
              <a:ext uri="{FF2B5EF4-FFF2-40B4-BE49-F238E27FC236}">
                <a16:creationId xmlns:a16="http://schemas.microsoft.com/office/drawing/2014/main" id="{62630DD6-2202-2248-BB68-CED25EDE84F8}"/>
              </a:ext>
            </a:extLst>
          </p:cNvPr>
          <p:cNvSpPr txBox="1"/>
          <p:nvPr>
            <p:custDataLst>
              <p:tags r:id="rId2"/>
            </p:custDataLst>
          </p:nvPr>
        </p:nvSpPr>
        <p:spPr>
          <a:xfrm>
            <a:off x="8333512" y="1235377"/>
            <a:ext cx="2377396" cy="402674"/>
          </a:xfrm>
          <a:prstGeom prst="rect">
            <a:avLst/>
          </a:prstGeom>
          <a:noFill/>
          <a:ln w="19050" cap="flat" cmpd="sng" algn="ctr">
            <a:noFill/>
            <a:prstDash val="solid"/>
          </a:ln>
          <a:effectLst/>
        </p:spPr>
        <p:txBody>
          <a:bodyPr wrap="square" lIns="0" tIns="0" rIns="0" bIns="0" rtlCol="0" anchor="t">
            <a:spAutoFit/>
          </a:bodyPr>
          <a:lstStyle>
            <a:defPPr>
              <a:defRPr lang="de-DE"/>
            </a:defPPr>
            <a:lvl1pPr marL="171450" indent="-171450" defTabSz="822716">
              <a:spcAft>
                <a:spcPts val="400"/>
              </a:spcAft>
              <a:buSzPct val="70000"/>
              <a:buFont typeface="Wingdings 3" panose="05040102010807070707" pitchFamily="18" charset="2"/>
              <a:buChar char=""/>
              <a:defRPr sz="1600" kern="0">
                <a:solidFill>
                  <a:schemeClr val="bg1"/>
                </a:solidFill>
                <a:latin typeface="Bosch Office Sans"/>
              </a:defRPr>
            </a:lvl1pPr>
          </a:lstStyle>
          <a:p>
            <a:pPr marL="177800" indent="-177800">
              <a:spcAft>
                <a:spcPts val="540"/>
              </a:spcAft>
              <a:defRPr/>
            </a:pPr>
            <a:r>
              <a:rPr lang="en-US" sz="1100">
                <a:solidFill>
                  <a:srgbClr val="FFFFFF"/>
                </a:solidFill>
                <a:latin typeface="+mn-lt"/>
                <a:ea typeface="Bosch Office Sans" charset="0"/>
                <a:cs typeface="Bosch Office Sans" charset="0"/>
              </a:rPr>
              <a:t>Quality data</a:t>
            </a:r>
          </a:p>
          <a:p>
            <a:pPr marL="177800" indent="-177800">
              <a:spcAft>
                <a:spcPts val="540"/>
              </a:spcAft>
              <a:defRPr/>
            </a:pPr>
            <a:r>
              <a:rPr lang="en-US" sz="1100">
                <a:solidFill>
                  <a:srgbClr val="FFFFFF"/>
                </a:solidFill>
                <a:latin typeface="+mn-lt"/>
                <a:ea typeface="Bosch Office Sans" charset="0"/>
                <a:cs typeface="Bosch Office Sans" charset="0"/>
              </a:rPr>
              <a:t>Graph data (process graphs)</a:t>
            </a:r>
          </a:p>
        </p:txBody>
      </p:sp>
      <p:sp>
        <p:nvSpPr>
          <p:cNvPr id="41" name="Rechteck 21___"/>
          <p:cNvSpPr/>
          <p:nvPr>
            <p:custDataLst>
              <p:tags r:id="rId3"/>
            </p:custDataLst>
          </p:nvPr>
        </p:nvSpPr>
        <p:spPr>
          <a:xfrm>
            <a:off x="3752220" y="2730884"/>
            <a:ext cx="1880323" cy="213969"/>
          </a:xfrm>
          <a:prstGeom prst="rect">
            <a:avLst/>
          </a:prstGeom>
          <a:noFill/>
          <a:ln>
            <a:noFill/>
          </a:ln>
        </p:spPr>
        <p:txBody>
          <a:bodyPr wrap="none" lIns="0" tIns="0" rIns="0" bIns="0" rtlCol="0" anchor="ctr" anchorCtr="0">
            <a:spAutoFit/>
          </a:bodyPr>
          <a:lstStyle/>
          <a:p>
            <a:pPr marL="0" marR="0" lvl="0" indent="0" algn="l" defTabSz="914400" rtl="0" eaLnBrk="1" fontAlgn="base" latinLnBrk="0" hangingPunct="1">
              <a:lnSpc>
                <a:spcPts val="1799"/>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osch Office Sans"/>
                <a:cs typeface="Bosch Office Sans" pitchFamily="34" charset="0"/>
              </a:rPr>
              <a:t>Current year </a:t>
            </a:r>
            <a:r>
              <a:rPr lang="en-US" sz="1400" b="1">
                <a:solidFill>
                  <a:srgbClr val="FFFFFF"/>
                </a:solidFill>
                <a:latin typeface="Bosch Office Sans"/>
                <a:cs typeface="Bosch Office Sans" pitchFamily="34" charset="0"/>
              </a:rPr>
              <a:t>activities</a:t>
            </a:r>
            <a:endParaRPr kumimoji="0" lang="en-US" sz="1400" b="1" i="1" u="none" strike="noStrike" kern="1200" cap="none" spc="0" normalizeH="0" baseline="0" noProof="0">
              <a:ln>
                <a:noFill/>
              </a:ln>
              <a:solidFill>
                <a:srgbClr val="FFFFFF"/>
              </a:solidFill>
              <a:effectLst/>
              <a:uLnTx/>
              <a:uFillTx/>
              <a:latin typeface="Bosch Office Sans"/>
              <a:cs typeface="Bosch Office Sans" pitchFamily="34" charset="0"/>
            </a:endParaRPr>
          </a:p>
        </p:txBody>
      </p:sp>
      <p:sp>
        <p:nvSpPr>
          <p:cNvPr id="38" name="Rectangle 28"/>
          <p:cNvSpPr/>
          <p:nvPr/>
        </p:nvSpPr>
        <p:spPr>
          <a:xfrm>
            <a:off x="135814" y="708764"/>
            <a:ext cx="3300396" cy="1816042"/>
          </a:xfrm>
          <a:prstGeom prst="rect">
            <a:avLst/>
          </a:prstGeom>
          <a:solidFill>
            <a:sysClr val="window" lastClr="FFFFFF"/>
          </a:solidFill>
          <a:ln w="9525" cap="flat" cmpd="sng" algn="ctr">
            <a:noFill/>
            <a:prstDash val="solid"/>
          </a:ln>
          <a:effectLst/>
        </p:spPr>
        <p:txBody>
          <a:bodyPr lIns="91437" tIns="91437" rIns="91437" bIns="91437" rtlCol="0" anchor="t"/>
          <a:lstStyle/>
          <a:p>
            <a:pPr marL="0" marR="0" lvl="0" indent="0" algn="l" defTabSz="914333" rtl="0" eaLnBrk="1" fontAlgn="base" latinLnBrk="0" hangingPunct="1">
              <a:lnSpc>
                <a:spcPts val="1600"/>
              </a:lnSpc>
              <a:spcBef>
                <a:spcPts val="600"/>
              </a:spcBef>
              <a:spcAft>
                <a:spcPts val="600"/>
              </a:spcAft>
              <a:buClrTx/>
              <a:buSzTx/>
              <a:buFontTx/>
              <a:buNone/>
              <a:tabLst/>
              <a:defRPr/>
            </a:pPr>
            <a:r>
              <a:rPr kumimoji="0" lang="de-DE" sz="1400" b="1" i="0" u="none" strike="noStrike" kern="0" cap="none" spc="0" normalizeH="0" baseline="0" noProof="0">
                <a:ln>
                  <a:noFill/>
                </a:ln>
                <a:solidFill>
                  <a:srgbClr val="3F136C"/>
                </a:solidFill>
                <a:effectLst/>
                <a:uLnTx/>
                <a:uFillTx/>
                <a:latin typeface="Bosch Office Sans" pitchFamily="34" charset="0"/>
                <a:ea typeface="+mn-ea"/>
                <a:cs typeface="+mn-cs"/>
              </a:rPr>
              <a:t>Context</a:t>
            </a:r>
          </a:p>
        </p:txBody>
      </p:sp>
      <p:sp>
        <p:nvSpPr>
          <p:cNvPr id="43" name="Text Placeholder 2"/>
          <p:cNvSpPr>
            <a:spLocks noGrp="1"/>
          </p:cNvSpPr>
          <p:nvPr>
            <p:ph type="body" sz="quarter" idx="15"/>
          </p:nvPr>
        </p:nvSpPr>
        <p:spPr>
          <a:xfrm>
            <a:off x="259200" y="259200"/>
            <a:ext cx="10450800" cy="388800"/>
          </a:xfrm>
        </p:spPr>
        <p:txBody>
          <a:bodyPr/>
          <a:lstStyle/>
          <a:p>
            <a:r>
              <a:rPr lang="en-US" b="1"/>
              <a:t>MAS – RCA (Root Cause Analysis) </a:t>
            </a:r>
          </a:p>
        </p:txBody>
      </p:sp>
      <p:sp>
        <p:nvSpPr>
          <p:cNvPr id="6" name="Rechteck 5"/>
          <p:cNvSpPr/>
          <p:nvPr/>
        </p:nvSpPr>
        <p:spPr>
          <a:xfrm>
            <a:off x="3729071" y="3097859"/>
            <a:ext cx="3202079" cy="2274982"/>
          </a:xfrm>
          <a:prstGeom prst="rect">
            <a:avLst/>
          </a:prstGeom>
          <a:solidFill>
            <a:schemeClr val="bg1"/>
          </a:solidFill>
        </p:spPr>
        <p:txBody>
          <a:bodyPr wrap="square">
            <a:spAutoFit/>
          </a:bodyPr>
          <a:lstStyle/>
          <a:p>
            <a:pPr marL="171450" lvl="0" indent="-171450" defTabSz="822716">
              <a:spcAft>
                <a:spcPts val="540"/>
              </a:spcAft>
              <a:buSzPct val="70000"/>
              <a:buFont typeface="Wingdings 3" panose="05040102010807070707" pitchFamily="18" charset="2"/>
              <a:buChar char=""/>
              <a:defRPr/>
            </a:pPr>
            <a:r>
              <a:rPr lang="en-US" sz="1100" kern="0">
                <a:latin typeface="+mn-lt"/>
              </a:rPr>
              <a:t>Refactoring code</a:t>
            </a:r>
          </a:p>
          <a:p>
            <a:pPr marL="171450" lvl="0" indent="-171450" defTabSz="822716">
              <a:spcAft>
                <a:spcPts val="540"/>
              </a:spcAft>
              <a:buSzPct val="70000"/>
              <a:buFont typeface="Wingdings 3" panose="05040102010807070707" pitchFamily="18" charset="2"/>
              <a:buChar char=""/>
              <a:defRPr/>
            </a:pPr>
            <a:r>
              <a:rPr lang="en-US" sz="1100" kern="0">
                <a:latin typeface="+mn-lt"/>
              </a:rPr>
              <a:t>Improved explainability definitions for univariate analysis</a:t>
            </a:r>
          </a:p>
          <a:p>
            <a:pPr marL="171450" indent="-171450" defTabSz="822716">
              <a:spcAft>
                <a:spcPts val="540"/>
              </a:spcAft>
              <a:buSzPct val="70000"/>
              <a:buFont typeface="Wingdings 3" panose="05040102010807070707" pitchFamily="18" charset="2"/>
              <a:buChar char=""/>
              <a:defRPr/>
            </a:pPr>
            <a:r>
              <a:rPr lang="en-US" sz="1100" kern="0">
                <a:latin typeface="+mn-lt"/>
              </a:rPr>
              <a:t>Feature reduction </a:t>
            </a:r>
            <a:r>
              <a:rPr lang="en-US" sz="1100" b="1" i="1" kern="0">
                <a:latin typeface="+mn-lt"/>
              </a:rPr>
              <a:t>type-II</a:t>
            </a:r>
            <a:r>
              <a:rPr lang="en-US" sz="1100" kern="0">
                <a:latin typeface="+mn-lt"/>
              </a:rPr>
              <a:t> (cont-cont) and </a:t>
            </a:r>
            <a:r>
              <a:rPr lang="en-US" sz="1100" b="1" i="1" kern="0">
                <a:latin typeface="+mn-lt"/>
              </a:rPr>
              <a:t>type-III</a:t>
            </a:r>
            <a:r>
              <a:rPr lang="en-US" sz="1100" b="1" kern="0">
                <a:latin typeface="+mn-lt"/>
              </a:rPr>
              <a:t> </a:t>
            </a:r>
            <a:r>
              <a:rPr lang="en-US" sz="1100" kern="0">
                <a:latin typeface="+mn-lt"/>
              </a:rPr>
              <a:t>(cont-cat)</a:t>
            </a:r>
          </a:p>
          <a:p>
            <a:pPr marL="171450" lvl="0" indent="-171450" defTabSz="822716">
              <a:spcAft>
                <a:spcPts val="540"/>
              </a:spcAft>
              <a:buSzPct val="70000"/>
              <a:buFont typeface="Wingdings 3" panose="05040102010807070707" pitchFamily="18" charset="2"/>
              <a:buChar char=""/>
              <a:defRPr/>
            </a:pPr>
            <a:r>
              <a:rPr lang="en-US" sz="1100" kern="0">
                <a:latin typeface="+mn-lt"/>
              </a:rPr>
              <a:t>Developing and deploying code for </a:t>
            </a:r>
            <a:r>
              <a:rPr lang="en-US" sz="1100" b="1" i="1" kern="0">
                <a:latin typeface="+mn-lt"/>
              </a:rPr>
              <a:t>multivariate modelling</a:t>
            </a:r>
          </a:p>
          <a:p>
            <a:pPr marL="171450" lvl="0" indent="-171450" defTabSz="822716">
              <a:spcAft>
                <a:spcPts val="540"/>
              </a:spcAft>
              <a:buSzPct val="70000"/>
              <a:buFont typeface="Wingdings 3" panose="05040102010807070707" pitchFamily="18" charset="2"/>
              <a:buChar char=""/>
              <a:defRPr/>
            </a:pPr>
            <a:r>
              <a:rPr lang="en-US" sz="1100" kern="0">
                <a:latin typeface="+mn-lt"/>
              </a:rPr>
              <a:t>New global and local explainability definitions for </a:t>
            </a:r>
            <a:r>
              <a:rPr lang="en-US" sz="1100" b="1" i="1" kern="0">
                <a:latin typeface="+mn-lt"/>
              </a:rPr>
              <a:t>better ranking potential root causes </a:t>
            </a:r>
            <a:r>
              <a:rPr lang="en-US" sz="1100" kern="0">
                <a:latin typeface="+mn-lt"/>
              </a:rPr>
              <a:t>and for allowing users to understand </a:t>
            </a:r>
            <a:r>
              <a:rPr lang="en-US" sz="1100" b="1" i="1" kern="0">
                <a:latin typeface="+mn-lt"/>
              </a:rPr>
              <a:t>why a particular part fails</a:t>
            </a:r>
          </a:p>
        </p:txBody>
      </p:sp>
      <p:sp>
        <p:nvSpPr>
          <p:cNvPr id="5" name="Rectangle 28">
            <a:extLst>
              <a:ext uri="{FF2B5EF4-FFF2-40B4-BE49-F238E27FC236}">
                <a16:creationId xmlns:a16="http://schemas.microsoft.com/office/drawing/2014/main" id="{2BA19385-E9B4-0159-ABA3-7D8E8778FB86}"/>
              </a:ext>
            </a:extLst>
          </p:cNvPr>
          <p:cNvSpPr/>
          <p:nvPr/>
        </p:nvSpPr>
        <p:spPr>
          <a:xfrm>
            <a:off x="3674634" y="720347"/>
            <a:ext cx="4506839" cy="1816042"/>
          </a:xfrm>
          <a:prstGeom prst="rect">
            <a:avLst/>
          </a:prstGeom>
          <a:solidFill>
            <a:sysClr val="window" lastClr="FFFFFF"/>
          </a:solidFill>
          <a:ln w="9525" cap="flat" cmpd="sng" algn="ctr">
            <a:noFill/>
            <a:prstDash val="solid"/>
          </a:ln>
          <a:effectLst/>
        </p:spPr>
        <p:txBody>
          <a:bodyPr lIns="91437" tIns="91437" rIns="91437" bIns="91437" rtlCol="0" anchor="t"/>
          <a:lstStyle/>
          <a:p>
            <a:pPr marL="0" marR="0" lvl="0" indent="0" algn="l" defTabSz="914333" rtl="0" eaLnBrk="1" fontAlgn="base" latinLnBrk="0" hangingPunct="1">
              <a:lnSpc>
                <a:spcPts val="1600"/>
              </a:lnSpc>
              <a:spcBef>
                <a:spcPts val="600"/>
              </a:spcBef>
              <a:spcAft>
                <a:spcPts val="600"/>
              </a:spcAft>
              <a:buClrTx/>
              <a:buSzTx/>
              <a:buFontTx/>
              <a:buNone/>
              <a:tabLst/>
              <a:defRPr/>
            </a:pPr>
            <a:r>
              <a:rPr kumimoji="0" lang="de-DE" sz="1400" b="1" i="0" u="none" strike="noStrike" kern="0" cap="none" spc="0" normalizeH="0" baseline="0" noProof="0">
                <a:ln>
                  <a:noFill/>
                </a:ln>
                <a:solidFill>
                  <a:srgbClr val="3F136C"/>
                </a:solidFill>
                <a:effectLst/>
                <a:uLnTx/>
                <a:uFillTx/>
                <a:latin typeface="Bosch Office Sans" pitchFamily="34" charset="0"/>
                <a:ea typeface="+mn-ea"/>
                <a:cs typeface="+mn-cs"/>
              </a:rPr>
              <a:t>Goals</a:t>
            </a:r>
            <a:endParaRPr kumimoji="0" lang="de-DE" sz="1200" b="1" i="0" u="none" strike="noStrike" kern="0" cap="none" spc="0" normalizeH="0" baseline="0" noProof="0">
              <a:ln>
                <a:noFill/>
              </a:ln>
              <a:solidFill>
                <a:srgbClr val="3F136C"/>
              </a:solidFill>
              <a:effectLst/>
              <a:uLnTx/>
              <a:uFillTx/>
              <a:latin typeface="Bosch Office Sans" pitchFamily="34" charset="0"/>
              <a:ea typeface="+mn-ea"/>
              <a:cs typeface="+mn-cs"/>
            </a:endParaRPr>
          </a:p>
        </p:txBody>
      </p:sp>
      <p:sp>
        <p:nvSpPr>
          <p:cNvPr id="39" name="Rectangle 29"/>
          <p:cNvSpPr/>
          <p:nvPr/>
        </p:nvSpPr>
        <p:spPr>
          <a:xfrm>
            <a:off x="183537" y="3018955"/>
            <a:ext cx="3311875" cy="967516"/>
          </a:xfrm>
          <a:prstGeom prst="rect">
            <a:avLst/>
          </a:prstGeom>
          <a:solidFill>
            <a:sysClr val="window" lastClr="FFFFFF"/>
          </a:solidFill>
          <a:ln w="9525" cap="flat" cmpd="sng" algn="ctr">
            <a:noFill/>
            <a:prstDash val="solid"/>
          </a:ln>
          <a:effectLst/>
        </p:spPr>
        <p:txBody>
          <a:bodyPr lIns="45720" tIns="45720" rIns="45720" bIns="45720" rtlCol="0" anchor="t"/>
          <a:lstStyle/>
          <a:p>
            <a:pPr marL="0" marR="0" lvl="0" indent="0" algn="l" defTabSz="914333" rtl="0" eaLnBrk="1" fontAlgn="base" latinLnBrk="0" hangingPunct="1">
              <a:lnSpc>
                <a:spcPts val="1600"/>
              </a:lnSpc>
              <a:spcBef>
                <a:spcPts val="600"/>
              </a:spcBef>
              <a:spcAft>
                <a:spcPts val="600"/>
              </a:spcAft>
              <a:buClrTx/>
              <a:buSzTx/>
              <a:buFontTx/>
              <a:buNone/>
              <a:tabLst/>
              <a:defRPr/>
            </a:pPr>
            <a:r>
              <a:rPr kumimoji="0" lang="de-DE" sz="1400" b="1" i="0" u="none" strike="noStrike" kern="0" cap="none" spc="0" normalizeH="0" baseline="0" noProof="0">
                <a:ln>
                  <a:noFill/>
                </a:ln>
                <a:solidFill>
                  <a:srgbClr val="0E78C5"/>
                </a:solidFill>
                <a:effectLst/>
                <a:uLnTx/>
                <a:uFillTx/>
                <a:latin typeface="Bosch Office Sans" pitchFamily="34" charset="0"/>
                <a:ea typeface="+mn-ea"/>
                <a:cs typeface="+mn-cs"/>
              </a:rPr>
              <a:t>Impact</a:t>
            </a:r>
            <a:r>
              <a:rPr kumimoji="0" lang="de-DE" sz="1200" b="1" i="0" u="none" strike="noStrike" kern="0" cap="none" spc="0" normalizeH="0" baseline="0" noProof="0">
                <a:ln>
                  <a:noFill/>
                </a:ln>
                <a:solidFill>
                  <a:srgbClr val="0E78C5"/>
                </a:solidFill>
                <a:effectLst/>
                <a:uLnTx/>
                <a:uFillTx/>
                <a:latin typeface="Bosch Office Sans" pitchFamily="34" charset="0"/>
                <a:ea typeface="+mn-ea"/>
                <a:cs typeface="+mn-cs"/>
              </a:rPr>
              <a:t> </a:t>
            </a:r>
            <a:br>
              <a:rPr kumimoji="0" lang="de-DE" sz="1200" b="1" i="0" u="none" strike="noStrike" kern="0" cap="none" spc="0" normalizeH="0" baseline="0" noProof="0">
                <a:ln>
                  <a:noFill/>
                </a:ln>
                <a:solidFill>
                  <a:srgbClr val="0E78C5"/>
                </a:solidFill>
                <a:effectLst/>
                <a:uLnTx/>
                <a:uFillTx/>
                <a:latin typeface="Bosch Office Sans" pitchFamily="34" charset="0"/>
                <a:ea typeface="+mn-ea"/>
                <a:cs typeface="+mn-cs"/>
              </a:rPr>
            </a:br>
            <a:br>
              <a:rPr kumimoji="0" lang="de-DE" sz="1200" b="1" i="0" u="none" strike="noStrike" kern="0" cap="none" spc="0" normalizeH="0" baseline="0" noProof="0">
                <a:ln>
                  <a:noFill/>
                </a:ln>
                <a:solidFill>
                  <a:srgbClr val="0E78C5"/>
                </a:solidFill>
                <a:effectLst/>
                <a:uLnTx/>
                <a:uFillTx/>
                <a:latin typeface="Bosch Office Sans" pitchFamily="34" charset="0"/>
                <a:ea typeface="+mn-ea"/>
                <a:cs typeface="+mn-cs"/>
              </a:rPr>
            </a:br>
            <a:endParaRPr kumimoji="0" lang="en-US" sz="1200" b="0" i="1"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8" name="Textfeld 56">
            <a:extLst>
              <a:ext uri="{FF2B5EF4-FFF2-40B4-BE49-F238E27FC236}">
                <a16:creationId xmlns:a16="http://schemas.microsoft.com/office/drawing/2014/main" id="{435DF2C3-60C0-3A9A-17CA-CEC29141401D}"/>
              </a:ext>
            </a:extLst>
          </p:cNvPr>
          <p:cNvSpPr txBox="1"/>
          <p:nvPr>
            <p:custDataLst>
              <p:tags r:id="rId4"/>
            </p:custDataLst>
          </p:nvPr>
        </p:nvSpPr>
        <p:spPr>
          <a:xfrm>
            <a:off x="177659" y="3328958"/>
            <a:ext cx="3336919" cy="869469"/>
          </a:xfrm>
          <a:prstGeom prst="rect">
            <a:avLst/>
          </a:prstGeom>
          <a:noFill/>
          <a:ln w="19050" cap="flat" cmpd="sng" algn="ctr">
            <a:noFill/>
            <a:prstDash val="solid"/>
          </a:ln>
          <a:effectLst/>
        </p:spPr>
        <p:txBody>
          <a:bodyPr wrap="square" lIns="0" tIns="0" rIns="0" bIns="0" rtlCol="0" anchor="t">
            <a:spAutoFit/>
          </a:bodyPr>
          <a:lstStyle>
            <a:defPPr>
              <a:defRPr lang="de-DE"/>
            </a:defPPr>
            <a:lvl1pPr marL="171450" indent="-171450" defTabSz="822716">
              <a:spcAft>
                <a:spcPts val="400"/>
              </a:spcAft>
              <a:buSzPct val="70000"/>
              <a:buFont typeface="Wingdings 3" panose="05040102010807070707" pitchFamily="18" charset="2"/>
              <a:buChar char=""/>
              <a:defRPr sz="1600" kern="0">
                <a:solidFill>
                  <a:schemeClr val="bg1"/>
                </a:solidFill>
                <a:latin typeface="Bosch Office Sans"/>
              </a:defRPr>
            </a:lvl1pPr>
          </a:lstStyle>
          <a:p>
            <a:pPr>
              <a:spcAft>
                <a:spcPts val="540"/>
              </a:spcAft>
              <a:defRPr/>
            </a:pPr>
            <a:r>
              <a:rPr lang="en-US" sz="1100" b="1" i="1">
                <a:solidFill>
                  <a:srgbClr val="000000"/>
                </a:solidFill>
                <a:latin typeface="+mn-lt"/>
              </a:rPr>
              <a:t>2.5M+ </a:t>
            </a:r>
            <a:r>
              <a:rPr lang="en-US" sz="1100">
                <a:solidFill>
                  <a:srgbClr val="000000"/>
                </a:solidFill>
                <a:latin typeface="+mn-lt"/>
              </a:rPr>
              <a:t>parts</a:t>
            </a:r>
          </a:p>
          <a:p>
            <a:pPr>
              <a:spcAft>
                <a:spcPts val="540"/>
              </a:spcAft>
              <a:defRPr/>
            </a:pPr>
            <a:r>
              <a:rPr lang="en-US" sz="1100" b="1" i="1">
                <a:solidFill>
                  <a:srgbClr val="000000"/>
                </a:solidFill>
                <a:latin typeface="+mn-lt"/>
              </a:rPr>
              <a:t>13k+</a:t>
            </a:r>
            <a:r>
              <a:rPr lang="en-US" sz="1100">
                <a:solidFill>
                  <a:srgbClr val="000000"/>
                </a:solidFill>
                <a:latin typeface="+mn-lt"/>
              </a:rPr>
              <a:t> measurements (features)</a:t>
            </a:r>
          </a:p>
          <a:p>
            <a:pPr>
              <a:spcAft>
                <a:spcPts val="540"/>
              </a:spcAft>
              <a:defRPr/>
            </a:pPr>
            <a:r>
              <a:rPr lang="en-US" sz="1100" b="1" i="1">
                <a:solidFill>
                  <a:srgbClr val="000000"/>
                </a:solidFill>
                <a:latin typeface="+mn-lt"/>
              </a:rPr>
              <a:t>2.8k+</a:t>
            </a:r>
            <a:r>
              <a:rPr lang="en-US" sz="1100" i="1">
                <a:solidFill>
                  <a:srgbClr val="000000"/>
                </a:solidFill>
                <a:latin typeface="+mn-lt"/>
              </a:rPr>
              <a:t> </a:t>
            </a:r>
            <a:r>
              <a:rPr lang="en-US" sz="1100">
                <a:solidFill>
                  <a:srgbClr val="000000"/>
                </a:solidFill>
                <a:latin typeface="+mn-lt"/>
              </a:rPr>
              <a:t>failure modes (targets)</a:t>
            </a:r>
          </a:p>
          <a:p>
            <a:pPr>
              <a:spcAft>
                <a:spcPts val="540"/>
              </a:spcAft>
              <a:defRPr/>
            </a:pPr>
            <a:endParaRPr lang="en-US" sz="1100">
              <a:solidFill>
                <a:srgbClr val="000000"/>
              </a:solidFill>
              <a:latin typeface="+mn-lt"/>
            </a:endParaRPr>
          </a:p>
        </p:txBody>
      </p:sp>
      <p:sp>
        <p:nvSpPr>
          <p:cNvPr id="15" name="Textfeld 56">
            <a:extLst>
              <a:ext uri="{FF2B5EF4-FFF2-40B4-BE49-F238E27FC236}">
                <a16:creationId xmlns:a16="http://schemas.microsoft.com/office/drawing/2014/main" id="{0A5EE884-0B4C-1F07-BEFA-551E2AAA54B0}"/>
              </a:ext>
            </a:extLst>
          </p:cNvPr>
          <p:cNvSpPr txBox="1"/>
          <p:nvPr>
            <p:custDataLst>
              <p:tags r:id="rId5"/>
            </p:custDataLst>
          </p:nvPr>
        </p:nvSpPr>
        <p:spPr>
          <a:xfrm>
            <a:off x="4318381" y="1126785"/>
            <a:ext cx="3336919" cy="169277"/>
          </a:xfrm>
          <a:prstGeom prst="rect">
            <a:avLst/>
          </a:prstGeom>
          <a:solidFill>
            <a:schemeClr val="bg1"/>
          </a:solidFill>
          <a:ln w="19050" cap="flat" cmpd="sng" algn="ctr">
            <a:noFill/>
            <a:prstDash val="solid"/>
          </a:ln>
          <a:effectLst/>
        </p:spPr>
        <p:txBody>
          <a:bodyPr wrap="square" lIns="0" tIns="0" rIns="0" bIns="0" rtlCol="0" anchor="t">
            <a:spAutoFit/>
          </a:bodyPr>
          <a:lstStyle>
            <a:defPPr>
              <a:defRPr lang="de-DE"/>
            </a:defPPr>
            <a:lvl1pPr marL="171450" indent="-171450" defTabSz="822716">
              <a:spcAft>
                <a:spcPts val="400"/>
              </a:spcAft>
              <a:buSzPct val="70000"/>
              <a:buFont typeface="Wingdings 3" panose="05040102010807070707" pitchFamily="18" charset="2"/>
              <a:buChar char=""/>
              <a:defRPr sz="1600" kern="0">
                <a:solidFill>
                  <a:schemeClr val="bg1"/>
                </a:solidFill>
                <a:latin typeface="Bosch Office Sans"/>
              </a:defRPr>
            </a:lvl1pPr>
          </a:lstStyle>
          <a:p>
            <a:pPr>
              <a:spcAft>
                <a:spcPts val="540"/>
              </a:spcAft>
              <a:defRPr/>
            </a:pPr>
            <a:endParaRPr lang="en-US" sz="1100">
              <a:solidFill>
                <a:srgbClr val="000000"/>
              </a:solidFill>
              <a:latin typeface="+mn-lt"/>
            </a:endParaRPr>
          </a:p>
        </p:txBody>
      </p:sp>
      <p:sp>
        <p:nvSpPr>
          <p:cNvPr id="18" name="Textfeld 56">
            <a:extLst>
              <a:ext uri="{FF2B5EF4-FFF2-40B4-BE49-F238E27FC236}">
                <a16:creationId xmlns:a16="http://schemas.microsoft.com/office/drawing/2014/main" id="{69EB257A-4A5E-FF4C-855C-814EC961EEF8}"/>
              </a:ext>
            </a:extLst>
          </p:cNvPr>
          <p:cNvSpPr txBox="1"/>
          <p:nvPr>
            <p:custDataLst>
              <p:tags r:id="rId6"/>
            </p:custDataLst>
          </p:nvPr>
        </p:nvSpPr>
        <p:spPr>
          <a:xfrm>
            <a:off x="3749233" y="1083044"/>
            <a:ext cx="4366520" cy="1208023"/>
          </a:xfrm>
          <a:prstGeom prst="rect">
            <a:avLst/>
          </a:prstGeom>
          <a:noFill/>
          <a:ln w="19050" cap="flat" cmpd="sng" algn="ctr">
            <a:noFill/>
            <a:prstDash val="solid"/>
          </a:ln>
          <a:effectLst/>
        </p:spPr>
        <p:txBody>
          <a:bodyPr wrap="square" lIns="0" tIns="0" rIns="0" bIns="0" rtlCol="0" anchor="t">
            <a:spAutoFit/>
          </a:bodyPr>
          <a:lstStyle>
            <a:defPPr>
              <a:defRPr lang="de-DE"/>
            </a:defPPr>
            <a:lvl1pPr marL="171450" indent="-171450" defTabSz="822716">
              <a:spcAft>
                <a:spcPts val="400"/>
              </a:spcAft>
              <a:buSzPct val="70000"/>
              <a:buFont typeface="Wingdings 3" panose="05040102010807070707" pitchFamily="18" charset="2"/>
              <a:buChar char=""/>
              <a:defRPr sz="1600" kern="0">
                <a:solidFill>
                  <a:schemeClr val="bg1"/>
                </a:solidFill>
                <a:latin typeface="Bosch Office Sans"/>
              </a:defRPr>
            </a:lvl1pPr>
          </a:lstStyle>
          <a:p>
            <a:pPr>
              <a:spcAft>
                <a:spcPts val="540"/>
              </a:spcAft>
              <a:defRPr/>
            </a:pPr>
            <a:r>
              <a:rPr lang="en-US" sz="1100">
                <a:solidFill>
                  <a:srgbClr val="000000"/>
                </a:solidFill>
                <a:latin typeface="+mn-lt"/>
              </a:rPr>
              <a:t>Identifying </a:t>
            </a:r>
            <a:r>
              <a:rPr lang="en-US" sz="1100" b="1" i="1">
                <a:solidFill>
                  <a:srgbClr val="000000"/>
                </a:solidFill>
                <a:latin typeface="+mn-lt"/>
              </a:rPr>
              <a:t>why</a:t>
            </a:r>
            <a:r>
              <a:rPr lang="en-US" sz="1100">
                <a:solidFill>
                  <a:srgbClr val="000000"/>
                </a:solidFill>
                <a:latin typeface="+mn-lt"/>
              </a:rPr>
              <a:t> parts are failing in assembly lines</a:t>
            </a:r>
          </a:p>
          <a:p>
            <a:pPr>
              <a:spcAft>
                <a:spcPts val="540"/>
              </a:spcAft>
              <a:defRPr/>
            </a:pPr>
            <a:r>
              <a:rPr lang="en-US" sz="1100">
                <a:solidFill>
                  <a:srgbClr val="000000"/>
                </a:solidFill>
                <a:latin typeface="+mn-lt"/>
              </a:rPr>
              <a:t>Using </a:t>
            </a:r>
            <a:r>
              <a:rPr lang="en-US" sz="1100" b="1" i="1">
                <a:solidFill>
                  <a:srgbClr val="000000"/>
                </a:solidFill>
                <a:latin typeface="+mn-lt"/>
              </a:rPr>
              <a:t>explainable </a:t>
            </a:r>
            <a:r>
              <a:rPr lang="en-US" sz="1100">
                <a:solidFill>
                  <a:srgbClr val="000000"/>
                </a:solidFill>
                <a:latin typeface="+mn-lt"/>
              </a:rPr>
              <a:t>machine learning and statistics</a:t>
            </a:r>
          </a:p>
          <a:p>
            <a:pPr>
              <a:spcAft>
                <a:spcPts val="540"/>
              </a:spcAft>
              <a:defRPr/>
            </a:pPr>
            <a:r>
              <a:rPr lang="en-US" sz="1100">
                <a:solidFill>
                  <a:srgbClr val="000000"/>
                </a:solidFill>
                <a:latin typeface="+mn-lt"/>
              </a:rPr>
              <a:t>In a </a:t>
            </a:r>
            <a:r>
              <a:rPr lang="en-US" sz="1100" b="1" i="1">
                <a:solidFill>
                  <a:srgbClr val="000000"/>
                </a:solidFill>
                <a:latin typeface="+mn-lt"/>
              </a:rPr>
              <a:t>scalable</a:t>
            </a:r>
            <a:r>
              <a:rPr lang="en-US" sz="1100">
                <a:solidFill>
                  <a:srgbClr val="000000"/>
                </a:solidFill>
                <a:latin typeface="+mn-lt"/>
              </a:rPr>
              <a:t> manner</a:t>
            </a:r>
          </a:p>
          <a:p>
            <a:pPr>
              <a:spcAft>
                <a:spcPts val="540"/>
              </a:spcAft>
              <a:defRPr/>
            </a:pPr>
            <a:r>
              <a:rPr lang="en-US" sz="1100">
                <a:solidFill>
                  <a:srgbClr val="000000"/>
                </a:solidFill>
                <a:latin typeface="+mn-lt"/>
              </a:rPr>
              <a:t>To support process engineers and data scientists by facilitating </a:t>
            </a:r>
            <a:r>
              <a:rPr lang="en-US" sz="1100" b="1" i="1">
                <a:solidFill>
                  <a:srgbClr val="000000"/>
                </a:solidFill>
                <a:latin typeface="+mn-lt"/>
              </a:rPr>
              <a:t>data exploration and analysis </a:t>
            </a:r>
            <a:r>
              <a:rPr lang="en-US" sz="1100">
                <a:solidFill>
                  <a:srgbClr val="000000"/>
                </a:solidFill>
                <a:latin typeface="+mn-lt"/>
              </a:rPr>
              <a:t>for troubleshooting manufacturing problems</a:t>
            </a:r>
          </a:p>
        </p:txBody>
      </p:sp>
      <p:pic>
        <p:nvPicPr>
          <p:cNvPr id="25" name="Picture 24">
            <a:extLst>
              <a:ext uri="{FF2B5EF4-FFF2-40B4-BE49-F238E27FC236}">
                <a16:creationId xmlns:a16="http://schemas.microsoft.com/office/drawing/2014/main" id="{47B4F910-FAAC-6672-F87E-081772D0E881}"/>
              </a:ext>
            </a:extLst>
          </p:cNvPr>
          <p:cNvPicPr>
            <a:picLocks noChangeAspect="1"/>
          </p:cNvPicPr>
          <p:nvPr/>
        </p:nvPicPr>
        <p:blipFill>
          <a:blip r:embed="rId12"/>
          <a:stretch>
            <a:fillRect/>
          </a:stretch>
        </p:blipFill>
        <p:spPr>
          <a:xfrm>
            <a:off x="6931150" y="3228220"/>
            <a:ext cx="3958804" cy="2105668"/>
          </a:xfrm>
          <a:prstGeom prst="rect">
            <a:avLst/>
          </a:prstGeom>
          <a:ln>
            <a:solidFill>
              <a:schemeClr val="tx1"/>
            </a:solidFill>
          </a:ln>
        </p:spPr>
      </p:pic>
      <p:pic>
        <p:nvPicPr>
          <p:cNvPr id="7" name="Picture 6">
            <a:extLst>
              <a:ext uri="{FF2B5EF4-FFF2-40B4-BE49-F238E27FC236}">
                <a16:creationId xmlns:a16="http://schemas.microsoft.com/office/drawing/2014/main" id="{29A159B9-AC41-916F-42E1-B179B42FE679}"/>
              </a:ext>
            </a:extLst>
          </p:cNvPr>
          <p:cNvPicPr>
            <a:picLocks noChangeAspect="1"/>
          </p:cNvPicPr>
          <p:nvPr/>
        </p:nvPicPr>
        <p:blipFill>
          <a:blip r:embed="rId13"/>
          <a:stretch>
            <a:fillRect/>
          </a:stretch>
        </p:blipFill>
        <p:spPr>
          <a:xfrm>
            <a:off x="102923" y="1095358"/>
            <a:ext cx="3473100" cy="1571832"/>
          </a:xfrm>
          <a:prstGeom prst="rect">
            <a:avLst/>
          </a:prstGeom>
        </p:spPr>
      </p:pic>
      <p:pic>
        <p:nvPicPr>
          <p:cNvPr id="10" name="Picture 9">
            <a:extLst>
              <a:ext uri="{FF2B5EF4-FFF2-40B4-BE49-F238E27FC236}">
                <a16:creationId xmlns:a16="http://schemas.microsoft.com/office/drawing/2014/main" id="{9E9E8088-797A-538A-CE7C-B29FEED1CAC4}"/>
              </a:ext>
            </a:extLst>
          </p:cNvPr>
          <p:cNvPicPr>
            <a:picLocks noChangeAspect="1"/>
          </p:cNvPicPr>
          <p:nvPr/>
        </p:nvPicPr>
        <p:blipFill>
          <a:blip r:embed="rId14"/>
          <a:stretch>
            <a:fillRect/>
          </a:stretch>
        </p:blipFill>
        <p:spPr>
          <a:xfrm>
            <a:off x="9048974" y="33570"/>
            <a:ext cx="1613112" cy="685890"/>
          </a:xfrm>
          <a:prstGeom prst="rect">
            <a:avLst/>
          </a:prstGeom>
        </p:spPr>
      </p:pic>
    </p:spTree>
    <p:extLst>
      <p:ext uri="{BB962C8B-B14F-4D97-AF65-F5344CB8AC3E}">
        <p14:creationId xmlns:p14="http://schemas.microsoft.com/office/powerpoint/2010/main" val="3537970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a:xfrm>
            <a:off x="8165008" y="2805928"/>
            <a:ext cx="288290" cy="41021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de-DE" sz="1200" b="0" i="0" u="none" strike="noStrike" kern="0" cap="none" spc="0" normalizeH="0" baseline="0" noProof="0"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6</a:t>
            </a:fld>
            <a:endParaRPr kumimoji="0" lang="de-DE" sz="1200" b="0" i="0" u="none" strike="noStrike" kern="0" cap="none" spc="0" normalizeH="0" baseline="0" noProof="0">
              <a:ln>
                <a:noFill/>
              </a:ln>
              <a:solidFill>
                <a:srgbClr val="999FA6"/>
              </a:solidFill>
              <a:effectLst/>
              <a:uLnTx/>
              <a:uFillTx/>
              <a:latin typeface="Bosch Office Sans"/>
              <a:ea typeface="+mn-ea"/>
              <a:cs typeface="+mn-cs"/>
            </a:endParaRPr>
          </a:p>
        </p:txBody>
      </p:sp>
      <p:pic>
        <p:nvPicPr>
          <p:cNvPr id="34" name="Picture 19"/>
          <p:cNvPicPr>
            <a:picLocks noChangeAspect="1"/>
          </p:cNvPicPr>
          <p:nvPr/>
        </p:nvPicPr>
        <p:blipFill rotWithShape="1">
          <a:blip r:embed="rId10" cstate="print">
            <a:extLst>
              <a:ext uri="{28A0092B-C50C-407E-A947-70E740481C1C}">
                <a14:useLocalDpi xmlns:a14="http://schemas.microsoft.com/office/drawing/2010/main" val="0"/>
              </a:ext>
            </a:extLst>
          </a:blip>
          <a:srcRect t="5016" r="17149" b="34546"/>
          <a:stretch/>
        </p:blipFill>
        <p:spPr>
          <a:xfrm>
            <a:off x="8244821" y="708765"/>
            <a:ext cx="2528938" cy="1862157"/>
          </a:xfrm>
          <a:prstGeom prst="rect">
            <a:avLst/>
          </a:prstGeom>
        </p:spPr>
      </p:pic>
      <p:sp>
        <p:nvSpPr>
          <p:cNvPr id="20" name="Rectangle 20"/>
          <p:cNvSpPr/>
          <p:nvPr/>
        </p:nvSpPr>
        <p:spPr>
          <a:xfrm>
            <a:off x="8270660" y="1222425"/>
            <a:ext cx="2377396" cy="1115781"/>
          </a:xfrm>
          <a:prstGeom prst="rect">
            <a:avLst/>
          </a:prstGeom>
          <a:noFill/>
          <a:ln w="9525" cap="flat" cmpd="sng" algn="ctr">
            <a:noFill/>
            <a:prstDash val="solid"/>
          </a:ln>
          <a:effectLst/>
        </p:spPr>
        <p:txBody>
          <a:bodyPr lIns="91437" tIns="91437" rIns="91437" bIns="91437" rtlCol="0" anchor="ctr"/>
          <a:lstStyle/>
          <a:p>
            <a:pPr marL="0" marR="0" lvl="0" indent="0" algn="l" defTabSz="914333" rtl="0" eaLnBrk="1" fontAlgn="base" latinLnBrk="0" hangingPunct="1">
              <a:lnSpc>
                <a:spcPts val="2000"/>
              </a:lnSpc>
              <a:spcBef>
                <a:spcPts val="500"/>
              </a:spcBef>
              <a:spcAft>
                <a:spcPct val="0"/>
              </a:spcAft>
              <a:buClrTx/>
              <a:buSzTx/>
              <a:buFontTx/>
              <a:buNone/>
              <a:tabLst/>
              <a:defRPr/>
            </a:pPr>
            <a:endParaRPr kumimoji="0" lang="en-US" sz="1200" b="0" i="1"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12" name="Rechteck 11"/>
          <p:cNvSpPr/>
          <p:nvPr/>
        </p:nvSpPr>
        <p:spPr>
          <a:xfrm>
            <a:off x="3552592" y="810228"/>
            <a:ext cx="60097" cy="48921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osch Office Sans"/>
              <a:ea typeface="+mn-ea"/>
              <a:cs typeface="+mn-cs"/>
            </a:endParaRPr>
          </a:p>
        </p:txBody>
      </p:sp>
      <p:pic>
        <p:nvPicPr>
          <p:cNvPr id="75" name="Picture 23"/>
          <p:cNvPicPr>
            <a:picLocks/>
          </p:cNvPicPr>
          <p:nvPr/>
        </p:nvPicPr>
        <p:blipFill rotWithShape="1">
          <a:blip r:embed="rId11" cstate="hqprint">
            <a:extLst>
              <a:ext uri="{28A0092B-C50C-407E-A947-70E740481C1C}">
                <a14:useLocalDpi xmlns:a14="http://schemas.microsoft.com/office/drawing/2010/main" val="0"/>
              </a:ext>
            </a:extLst>
          </a:blip>
          <a:srcRect l="1902" t="44441" r="13409" b="41731"/>
          <a:stretch/>
        </p:blipFill>
        <p:spPr>
          <a:xfrm>
            <a:off x="3681098" y="2681114"/>
            <a:ext cx="6980988" cy="389997"/>
          </a:xfrm>
          <a:prstGeom prst="rect">
            <a:avLst/>
          </a:prstGeom>
        </p:spPr>
      </p:pic>
      <p:pic>
        <p:nvPicPr>
          <p:cNvPr id="31" name="Picture 21"/>
          <p:cNvPicPr>
            <a:picLocks noChangeAspect="1"/>
          </p:cNvPicPr>
          <p:nvPr/>
        </p:nvPicPr>
        <p:blipFill rotWithShape="1">
          <a:blip r:embed="rId12" cstate="print">
            <a:extLst>
              <a:ext uri="{28A0092B-C50C-407E-A947-70E740481C1C}">
                <a14:useLocalDpi xmlns:a14="http://schemas.microsoft.com/office/drawing/2010/main" val="0"/>
              </a:ext>
            </a:extLst>
          </a:blip>
          <a:srcRect l="3168" t="910" r="17187" b="83379"/>
          <a:stretch/>
        </p:blipFill>
        <p:spPr>
          <a:xfrm>
            <a:off x="185439" y="3803726"/>
            <a:ext cx="3300396" cy="354182"/>
          </a:xfrm>
          <a:prstGeom prst="rect">
            <a:avLst/>
          </a:prstGeom>
        </p:spPr>
      </p:pic>
      <p:sp>
        <p:nvSpPr>
          <p:cNvPr id="40" name="Rectangle 14"/>
          <p:cNvSpPr/>
          <p:nvPr/>
        </p:nvSpPr>
        <p:spPr>
          <a:xfrm>
            <a:off x="185438" y="3803726"/>
            <a:ext cx="3298745" cy="354182"/>
          </a:xfrm>
          <a:prstGeom prst="rect">
            <a:avLst/>
          </a:prstGeom>
          <a:gradFill>
            <a:gsLst>
              <a:gs pos="100000">
                <a:srgbClr val="67B419">
                  <a:alpha val="85000"/>
                </a:srgbClr>
              </a:gs>
              <a:gs pos="0">
                <a:srgbClr val="1399A0">
                  <a:alpha val="85000"/>
                </a:srgbClr>
              </a:gs>
            </a:gsLst>
            <a:lin ang="0" scaled="0"/>
          </a:gradFill>
          <a:ln w="9525" cap="flat" cmpd="sng" algn="ctr">
            <a:noFill/>
            <a:prstDash val="solid"/>
          </a:ln>
          <a:effectLst/>
        </p:spPr>
        <p:txBody>
          <a:bodyPr lIns="45720" tIns="45720" rIns="45720" bIns="45720" rtlCol="0" anchor="t"/>
          <a:lstStyle/>
          <a:p>
            <a:pPr marL="0" marR="0" lvl="0" indent="0" algn="l" defTabSz="914400" rtl="0" eaLnBrk="1" fontAlgn="base" latinLnBrk="0" hangingPunct="1">
              <a:lnSpc>
                <a:spcPts val="2000"/>
              </a:lnSpc>
              <a:spcBef>
                <a:spcPts val="500"/>
              </a:spcBef>
              <a:spcAft>
                <a:spcPts val="600"/>
              </a:spcAft>
              <a:buClrTx/>
              <a:buSzTx/>
              <a:buFontTx/>
              <a:buNone/>
              <a:tabLst/>
              <a:defRPr/>
            </a:pPr>
            <a:r>
              <a:rPr kumimoji="0" lang="de-DE" sz="1400" b="1" i="0" u="none" strike="noStrike" kern="0" cap="none" spc="0" normalizeH="0" baseline="0" noProof="0">
                <a:ln>
                  <a:noFill/>
                </a:ln>
                <a:solidFill>
                  <a:prstClr val="white"/>
                </a:solidFill>
                <a:effectLst/>
                <a:uLnTx/>
                <a:uFillTx/>
                <a:latin typeface="Bosch Office Sans" pitchFamily="34" charset="0"/>
                <a:ea typeface="+mn-ea"/>
                <a:cs typeface="+mn-cs"/>
              </a:rPr>
              <a:t>Past year activity</a:t>
            </a:r>
          </a:p>
        </p:txBody>
      </p:sp>
      <p:sp>
        <p:nvSpPr>
          <p:cNvPr id="32" name="Textfeld 56">
            <a:extLst>
              <a:ext uri="{FF2B5EF4-FFF2-40B4-BE49-F238E27FC236}">
                <a16:creationId xmlns:a16="http://schemas.microsoft.com/office/drawing/2014/main" id="{62630DD6-2202-2248-BB68-CED25EDE84F8}"/>
              </a:ext>
            </a:extLst>
          </p:cNvPr>
          <p:cNvSpPr txBox="1"/>
          <p:nvPr>
            <p:custDataLst>
              <p:tags r:id="rId1"/>
            </p:custDataLst>
          </p:nvPr>
        </p:nvSpPr>
        <p:spPr>
          <a:xfrm>
            <a:off x="186411" y="4300292"/>
            <a:ext cx="3336919" cy="1505540"/>
          </a:xfrm>
          <a:prstGeom prst="rect">
            <a:avLst/>
          </a:prstGeom>
          <a:solidFill>
            <a:schemeClr val="bg1"/>
          </a:solidFill>
          <a:ln w="19050" cap="flat" cmpd="sng" algn="ctr">
            <a:noFill/>
            <a:prstDash val="solid"/>
          </a:ln>
          <a:effectLst/>
        </p:spPr>
        <p:txBody>
          <a:bodyPr wrap="square" lIns="0" tIns="0" rIns="0" bIns="0" rtlCol="0" anchor="t">
            <a:spAutoFit/>
          </a:bodyPr>
          <a:lstStyle>
            <a:defPPr>
              <a:defRPr lang="de-DE"/>
            </a:defPPr>
            <a:lvl1pPr marL="171450" indent="-171450" defTabSz="822716">
              <a:spcAft>
                <a:spcPts val="400"/>
              </a:spcAft>
              <a:buSzPct val="70000"/>
              <a:buFont typeface="Wingdings 3" panose="05040102010807070707" pitchFamily="18" charset="2"/>
              <a:buChar char=""/>
              <a:defRPr sz="1600" kern="0">
                <a:solidFill>
                  <a:schemeClr val="bg1"/>
                </a:solidFill>
                <a:latin typeface="Bosch Office Sans"/>
              </a:defRPr>
            </a:lvl1pPr>
          </a:lstStyle>
          <a:p>
            <a:pPr>
              <a:spcAft>
                <a:spcPts val="540"/>
              </a:spcAft>
              <a:defRPr/>
            </a:pPr>
            <a:r>
              <a:rPr lang="en-US" sz="1100">
                <a:solidFill>
                  <a:schemeClr val="tx1"/>
                </a:solidFill>
                <a:latin typeface="+mn-lt"/>
              </a:rPr>
              <a:t>Scaling Up ADE to all MAS Plants.</a:t>
            </a:r>
          </a:p>
          <a:p>
            <a:pPr>
              <a:spcAft>
                <a:spcPts val="540"/>
              </a:spcAft>
              <a:defRPr/>
            </a:pPr>
            <a:r>
              <a:rPr lang="en-US" sz="1100">
                <a:solidFill>
                  <a:schemeClr val="tx1"/>
                </a:solidFill>
                <a:latin typeface="+mn-lt"/>
              </a:rPr>
              <a:t>ADE </a:t>
            </a:r>
            <a:r>
              <a:rPr lang="en-US" sz="1100" err="1">
                <a:solidFill>
                  <a:schemeClr val="tx1"/>
                </a:solidFill>
                <a:latin typeface="+mn-lt"/>
              </a:rPr>
              <a:t>IdM</a:t>
            </a:r>
            <a:r>
              <a:rPr lang="en-US" sz="1100">
                <a:solidFill>
                  <a:schemeClr val="tx1"/>
                </a:solidFill>
                <a:latin typeface="+mn-lt"/>
              </a:rPr>
              <a:t> Integration for access control</a:t>
            </a:r>
          </a:p>
          <a:p>
            <a:pPr>
              <a:spcAft>
                <a:spcPts val="540"/>
              </a:spcAft>
              <a:defRPr/>
            </a:pPr>
            <a:r>
              <a:rPr lang="en-US" sz="1100">
                <a:solidFill>
                  <a:schemeClr val="tx1"/>
                </a:solidFill>
                <a:latin typeface="+mn-lt"/>
              </a:rPr>
              <a:t>Advanced Feature Engineering settings</a:t>
            </a:r>
          </a:p>
          <a:p>
            <a:pPr>
              <a:spcAft>
                <a:spcPts val="540"/>
              </a:spcAft>
              <a:defRPr/>
            </a:pPr>
            <a:r>
              <a:rPr lang="en-US" sz="1100">
                <a:solidFill>
                  <a:schemeClr val="tx1"/>
                </a:solidFill>
                <a:latin typeface="+mn-lt"/>
              </a:rPr>
              <a:t>Notification Forwarding, work order creation in </a:t>
            </a:r>
            <a:r>
              <a:rPr lang="en-US" sz="1100" err="1">
                <a:solidFill>
                  <a:schemeClr val="tx1"/>
                </a:solidFill>
                <a:latin typeface="+mn-lt"/>
              </a:rPr>
              <a:t>Nexeed</a:t>
            </a:r>
            <a:r>
              <a:rPr lang="en-US" sz="1100">
                <a:solidFill>
                  <a:schemeClr val="tx1"/>
                </a:solidFill>
                <a:latin typeface="+mn-lt"/>
              </a:rPr>
              <a:t> IAS, PPN</a:t>
            </a:r>
          </a:p>
          <a:p>
            <a:pPr>
              <a:spcAft>
                <a:spcPts val="540"/>
              </a:spcAft>
              <a:defRPr/>
            </a:pPr>
            <a:r>
              <a:rPr lang="en-US" sz="1100">
                <a:solidFill>
                  <a:schemeClr val="tx1"/>
                </a:solidFill>
                <a:latin typeface="+mn-lt"/>
              </a:rPr>
              <a:t>Application Stability.</a:t>
            </a:r>
          </a:p>
          <a:p>
            <a:pPr>
              <a:spcAft>
                <a:spcPts val="540"/>
              </a:spcAft>
              <a:defRPr/>
            </a:pPr>
            <a:endParaRPr lang="en-US" sz="1100">
              <a:solidFill>
                <a:srgbClr val="000000"/>
              </a:solidFill>
              <a:latin typeface="+mn-lt"/>
            </a:endParaRPr>
          </a:p>
        </p:txBody>
      </p:sp>
      <p:sp>
        <p:nvSpPr>
          <p:cNvPr id="30" name="Textfeld 56">
            <a:extLst>
              <a:ext uri="{FF2B5EF4-FFF2-40B4-BE49-F238E27FC236}">
                <a16:creationId xmlns:a16="http://schemas.microsoft.com/office/drawing/2014/main" id="{62630DD6-2202-2248-BB68-CED25EDE84F8}"/>
              </a:ext>
            </a:extLst>
          </p:cNvPr>
          <p:cNvSpPr txBox="1"/>
          <p:nvPr>
            <p:custDataLst>
              <p:tags r:id="rId2"/>
            </p:custDataLst>
          </p:nvPr>
        </p:nvSpPr>
        <p:spPr>
          <a:xfrm>
            <a:off x="8332605" y="1292088"/>
            <a:ext cx="2377396" cy="636072"/>
          </a:xfrm>
          <a:prstGeom prst="rect">
            <a:avLst/>
          </a:prstGeom>
          <a:noFill/>
          <a:ln w="19050" cap="flat" cmpd="sng" algn="ctr">
            <a:noFill/>
            <a:prstDash val="solid"/>
          </a:ln>
          <a:effectLst/>
        </p:spPr>
        <p:txBody>
          <a:bodyPr wrap="square" lIns="0" tIns="0" rIns="0" bIns="0" rtlCol="0" anchor="t">
            <a:spAutoFit/>
          </a:bodyPr>
          <a:lstStyle>
            <a:defPPr>
              <a:defRPr lang="de-DE"/>
            </a:defPPr>
            <a:lvl1pPr marL="171450" indent="-171450" defTabSz="822716">
              <a:spcAft>
                <a:spcPts val="400"/>
              </a:spcAft>
              <a:buSzPct val="70000"/>
              <a:buFont typeface="Wingdings 3" panose="05040102010807070707" pitchFamily="18" charset="2"/>
              <a:buChar char=""/>
              <a:defRPr sz="1600" kern="0">
                <a:solidFill>
                  <a:schemeClr val="bg1"/>
                </a:solidFill>
                <a:latin typeface="Bosch Office Sans"/>
              </a:defRPr>
            </a:lvl1pPr>
          </a:lstStyle>
          <a:p>
            <a:pPr marL="177800" indent="-177800">
              <a:spcAft>
                <a:spcPts val="540"/>
              </a:spcAft>
              <a:defRPr/>
            </a:pPr>
            <a:r>
              <a:rPr lang="en-US" sz="1100">
                <a:solidFill>
                  <a:srgbClr val="FFFFFF"/>
                </a:solidFill>
                <a:latin typeface="+mn-lt"/>
                <a:ea typeface="Bosch Office Sans" charset="0"/>
                <a:cs typeface="Bosch Office Sans" charset="0"/>
              </a:rPr>
              <a:t>Streaming Data</a:t>
            </a:r>
          </a:p>
          <a:p>
            <a:pPr marL="177800" indent="-177800">
              <a:spcAft>
                <a:spcPts val="540"/>
              </a:spcAft>
              <a:defRPr/>
            </a:pPr>
            <a:r>
              <a:rPr lang="en-US" sz="1100">
                <a:solidFill>
                  <a:srgbClr val="FFFFFF"/>
                </a:solidFill>
                <a:latin typeface="+mn-lt"/>
                <a:ea typeface="Bosch Office Sans" charset="0"/>
                <a:cs typeface="Bosch Office Sans" charset="0"/>
              </a:rPr>
              <a:t>Quality Parameters</a:t>
            </a:r>
          </a:p>
          <a:p>
            <a:pPr marL="177800" indent="-177800">
              <a:spcAft>
                <a:spcPts val="540"/>
              </a:spcAft>
              <a:defRPr/>
            </a:pPr>
            <a:r>
              <a:rPr lang="en-US" sz="1100">
                <a:solidFill>
                  <a:srgbClr val="FFFFFF"/>
                </a:solidFill>
                <a:latin typeface="+mn-lt"/>
                <a:ea typeface="Bosch Office Sans" charset="0"/>
                <a:cs typeface="Bosch Office Sans" charset="0"/>
              </a:rPr>
              <a:t>Process Curves</a:t>
            </a:r>
          </a:p>
        </p:txBody>
      </p:sp>
      <p:sp>
        <p:nvSpPr>
          <p:cNvPr id="41" name="Rechteck 21___"/>
          <p:cNvSpPr/>
          <p:nvPr>
            <p:custDataLst>
              <p:tags r:id="rId3"/>
            </p:custDataLst>
          </p:nvPr>
        </p:nvSpPr>
        <p:spPr>
          <a:xfrm>
            <a:off x="3752220" y="2730884"/>
            <a:ext cx="1840247" cy="213969"/>
          </a:xfrm>
          <a:prstGeom prst="rect">
            <a:avLst/>
          </a:prstGeom>
          <a:noFill/>
          <a:ln>
            <a:noFill/>
          </a:ln>
        </p:spPr>
        <p:txBody>
          <a:bodyPr wrap="none" lIns="0" tIns="0" rIns="0" bIns="0" rtlCol="0" anchor="ctr" anchorCtr="0">
            <a:spAutoFit/>
          </a:bodyPr>
          <a:lstStyle/>
          <a:p>
            <a:pPr marL="0" marR="0" lvl="0" indent="0" algn="l" defTabSz="914400" rtl="0" eaLnBrk="1" fontAlgn="base" latinLnBrk="0" hangingPunct="1">
              <a:lnSpc>
                <a:spcPts val="1799"/>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osch Office Sans" pitchFamily="34" charset="0"/>
                <a:ea typeface="+mn-ea"/>
                <a:cs typeface="Bosch Office Sans" pitchFamily="34" charset="0"/>
              </a:rPr>
              <a:t>Current year activity </a:t>
            </a:r>
            <a:endParaRPr kumimoji="0" lang="en-US" sz="1400" b="1" i="1" u="none" strike="noStrike" kern="1200" cap="none" spc="0" normalizeH="0" baseline="0" noProof="0">
              <a:ln>
                <a:noFill/>
              </a:ln>
              <a:solidFill>
                <a:srgbClr val="FFFFFF"/>
              </a:solidFill>
              <a:effectLst/>
              <a:uLnTx/>
              <a:uFillTx/>
              <a:latin typeface="Bosch Office Sans" pitchFamily="34" charset="0"/>
              <a:ea typeface="+mn-ea"/>
              <a:cs typeface="Bosch Office Sans" pitchFamily="34" charset="0"/>
            </a:endParaRPr>
          </a:p>
        </p:txBody>
      </p:sp>
      <p:sp>
        <p:nvSpPr>
          <p:cNvPr id="38" name="Rectangle 28"/>
          <p:cNvSpPr/>
          <p:nvPr/>
        </p:nvSpPr>
        <p:spPr>
          <a:xfrm>
            <a:off x="135814" y="708764"/>
            <a:ext cx="3300396" cy="1816042"/>
          </a:xfrm>
          <a:prstGeom prst="rect">
            <a:avLst/>
          </a:prstGeom>
          <a:solidFill>
            <a:sysClr val="window" lastClr="FFFFFF"/>
          </a:solidFill>
          <a:ln w="9525" cap="flat" cmpd="sng" algn="ctr">
            <a:noFill/>
            <a:prstDash val="solid"/>
          </a:ln>
          <a:effectLst/>
        </p:spPr>
        <p:txBody>
          <a:bodyPr lIns="91437" tIns="91437" rIns="91437" bIns="91437" rtlCol="0" anchor="t"/>
          <a:lstStyle/>
          <a:p>
            <a:pPr marL="0" marR="0" lvl="0" indent="0" algn="l" defTabSz="914333" rtl="0" eaLnBrk="1" fontAlgn="base" latinLnBrk="0" hangingPunct="1">
              <a:lnSpc>
                <a:spcPts val="1600"/>
              </a:lnSpc>
              <a:spcBef>
                <a:spcPts val="600"/>
              </a:spcBef>
              <a:spcAft>
                <a:spcPts val="600"/>
              </a:spcAft>
              <a:buClrTx/>
              <a:buSzTx/>
              <a:buFontTx/>
              <a:buNone/>
              <a:tabLst/>
              <a:defRPr/>
            </a:pPr>
            <a:r>
              <a:rPr kumimoji="0" lang="de-DE" sz="1400" b="1" i="0" u="none" strike="noStrike" kern="0" cap="none" spc="0" normalizeH="0" baseline="0" noProof="0">
                <a:ln>
                  <a:noFill/>
                </a:ln>
                <a:solidFill>
                  <a:srgbClr val="3F136C"/>
                </a:solidFill>
                <a:effectLst/>
                <a:uLnTx/>
                <a:uFillTx/>
                <a:latin typeface="Bosch Office Sans" pitchFamily="34" charset="0"/>
                <a:ea typeface="+mn-ea"/>
                <a:cs typeface="+mn-cs"/>
              </a:rPr>
              <a:t>Context</a:t>
            </a:r>
            <a:endParaRPr kumimoji="0" lang="de-DE" sz="1200" b="1" i="0" u="none" strike="noStrike" kern="0" cap="none" spc="0" normalizeH="0" baseline="0" noProof="0">
              <a:ln>
                <a:noFill/>
              </a:ln>
              <a:solidFill>
                <a:srgbClr val="3F136C"/>
              </a:solidFill>
              <a:effectLst/>
              <a:uLnTx/>
              <a:uFillTx/>
              <a:latin typeface="Bosch Office Sans" pitchFamily="34" charset="0"/>
              <a:ea typeface="+mn-ea"/>
              <a:cs typeface="+mn-cs"/>
            </a:endParaRPr>
          </a:p>
        </p:txBody>
      </p:sp>
      <p:sp>
        <p:nvSpPr>
          <p:cNvPr id="43" name="Text Placeholder 2"/>
          <p:cNvSpPr>
            <a:spLocks noGrp="1"/>
          </p:cNvSpPr>
          <p:nvPr>
            <p:ph type="body" sz="quarter" idx="15"/>
          </p:nvPr>
        </p:nvSpPr>
        <p:spPr>
          <a:xfrm>
            <a:off x="259200" y="259200"/>
            <a:ext cx="10450800" cy="388800"/>
          </a:xfrm>
        </p:spPr>
        <p:txBody>
          <a:bodyPr/>
          <a:lstStyle/>
          <a:p>
            <a:r>
              <a:rPr lang="en-US" b="1"/>
              <a:t>MAS – ADE (Anomaly Detection Engine) </a:t>
            </a:r>
          </a:p>
        </p:txBody>
      </p:sp>
      <p:sp>
        <p:nvSpPr>
          <p:cNvPr id="6" name="Rechteck 5"/>
          <p:cNvSpPr/>
          <p:nvPr/>
        </p:nvSpPr>
        <p:spPr>
          <a:xfrm>
            <a:off x="3729071" y="3203053"/>
            <a:ext cx="3202079" cy="1895391"/>
          </a:xfrm>
          <a:prstGeom prst="rect">
            <a:avLst/>
          </a:prstGeom>
          <a:solidFill>
            <a:schemeClr val="bg1"/>
          </a:solidFill>
        </p:spPr>
        <p:txBody>
          <a:bodyPr wrap="square">
            <a:spAutoFit/>
          </a:bodyPr>
          <a:lstStyle/>
          <a:p>
            <a:pPr marL="171450" lvl="0" indent="-171450" defTabSz="822716">
              <a:spcAft>
                <a:spcPts val="540"/>
              </a:spcAft>
              <a:buSzPct val="70000"/>
              <a:buFont typeface="Wingdings 3" panose="05040102010807070707" pitchFamily="18" charset="2"/>
              <a:buChar char=""/>
              <a:defRPr/>
            </a:pPr>
            <a:r>
              <a:rPr lang="en-US" sz="1100" kern="0" dirty="0">
                <a:latin typeface="+mn-lt"/>
              </a:rPr>
              <a:t>Cloud Migration</a:t>
            </a:r>
          </a:p>
          <a:p>
            <a:pPr marL="171450" lvl="0" indent="-171450" defTabSz="822716">
              <a:spcAft>
                <a:spcPts val="540"/>
              </a:spcAft>
              <a:buSzPct val="70000"/>
              <a:buFont typeface="Wingdings 3" panose="05040102010807070707" pitchFamily="18" charset="2"/>
              <a:buChar char=""/>
              <a:defRPr/>
            </a:pPr>
            <a:r>
              <a:rPr lang="en-IN" sz="1100" u="none" strike="noStrike" dirty="0">
                <a:effectLst/>
                <a:latin typeface="+mn-lt"/>
              </a:rPr>
              <a:t>ADE on Process Curve/ Time Series Data.</a:t>
            </a:r>
          </a:p>
          <a:p>
            <a:pPr marL="171450" lvl="0" indent="-171450" defTabSz="822716">
              <a:spcAft>
                <a:spcPts val="540"/>
              </a:spcAft>
              <a:buSzPct val="70000"/>
              <a:buFont typeface="Wingdings 3" panose="05040102010807070707" pitchFamily="18" charset="2"/>
              <a:buChar char=""/>
              <a:defRPr/>
            </a:pPr>
            <a:r>
              <a:rPr lang="en-IN" sz="1100" u="none" strike="noStrike" dirty="0">
                <a:effectLst/>
                <a:latin typeface="+mn-lt"/>
              </a:rPr>
              <a:t>ADE on demand.</a:t>
            </a:r>
          </a:p>
          <a:p>
            <a:pPr marL="171450" lvl="0" indent="-171450" defTabSz="822716">
              <a:spcAft>
                <a:spcPts val="540"/>
              </a:spcAft>
              <a:buSzPct val="70000"/>
              <a:buFont typeface="Wingdings 3" panose="05040102010807070707" pitchFamily="18" charset="2"/>
              <a:buChar char=""/>
              <a:defRPr/>
            </a:pPr>
            <a:r>
              <a:rPr lang="en-IN" sz="1100" u="none" strike="noStrike" dirty="0">
                <a:effectLst/>
                <a:latin typeface="+mn-lt"/>
              </a:rPr>
              <a:t>Multivariate ADE</a:t>
            </a:r>
            <a:endParaRPr lang="en-IN" sz="1100" dirty="0">
              <a:latin typeface="+mn-lt"/>
            </a:endParaRPr>
          </a:p>
          <a:p>
            <a:pPr marL="171450" lvl="0" indent="-171450" defTabSz="822716">
              <a:spcAft>
                <a:spcPts val="540"/>
              </a:spcAft>
              <a:buSzPct val="70000"/>
              <a:buFont typeface="Wingdings 3" panose="05040102010807070707" pitchFamily="18" charset="2"/>
              <a:buChar char=""/>
              <a:defRPr/>
            </a:pPr>
            <a:r>
              <a:rPr lang="en-IN" sz="1100" kern="0" dirty="0">
                <a:latin typeface="+mn-lt"/>
              </a:rPr>
              <a:t>Anomaly </a:t>
            </a:r>
            <a:r>
              <a:rPr lang="en-IN" sz="1100" kern="0" dirty="0" err="1">
                <a:latin typeface="+mn-lt"/>
              </a:rPr>
              <a:t>explainability</a:t>
            </a:r>
            <a:endParaRPr lang="en-IN" sz="1100" kern="0" dirty="0">
              <a:latin typeface="+mn-lt"/>
            </a:endParaRPr>
          </a:p>
          <a:p>
            <a:pPr marL="171450" lvl="0" indent="-171450" defTabSz="822716">
              <a:spcAft>
                <a:spcPts val="540"/>
              </a:spcAft>
              <a:buSzPct val="70000"/>
              <a:buFont typeface="Wingdings 3" panose="05040102010807070707" pitchFamily="18" charset="2"/>
              <a:buChar char=""/>
              <a:defRPr/>
            </a:pPr>
            <a:r>
              <a:rPr lang="en-IN" sz="1100" kern="0" dirty="0">
                <a:latin typeface="+mn-lt"/>
              </a:rPr>
              <a:t>ADE based Failure Prediction.</a:t>
            </a:r>
          </a:p>
          <a:p>
            <a:pPr marL="171450" lvl="0" indent="-171450" defTabSz="822716">
              <a:spcAft>
                <a:spcPts val="540"/>
              </a:spcAft>
              <a:buSzPct val="70000"/>
              <a:buFont typeface="Wingdings 3" panose="05040102010807070707" pitchFamily="18" charset="2"/>
              <a:buChar char=""/>
              <a:defRPr/>
            </a:pPr>
            <a:endParaRPr lang="en-IN" sz="1100" kern="0" dirty="0">
              <a:latin typeface="+mn-lt"/>
            </a:endParaRPr>
          </a:p>
          <a:p>
            <a:pPr marL="171450" lvl="0" indent="-171450" defTabSz="822716">
              <a:spcAft>
                <a:spcPts val="540"/>
              </a:spcAft>
              <a:buSzPct val="70000"/>
              <a:buFont typeface="Wingdings 3" panose="05040102010807070707" pitchFamily="18" charset="2"/>
              <a:buChar char=""/>
              <a:defRPr/>
            </a:pPr>
            <a:endParaRPr lang="en-US" sz="1100" b="1" i="1" kern="0" dirty="0">
              <a:solidFill>
                <a:srgbClr val="00B050"/>
              </a:solidFill>
              <a:latin typeface="+mn-lt"/>
            </a:endParaRPr>
          </a:p>
        </p:txBody>
      </p:sp>
      <p:sp>
        <p:nvSpPr>
          <p:cNvPr id="5" name="Rectangle 28">
            <a:extLst>
              <a:ext uri="{FF2B5EF4-FFF2-40B4-BE49-F238E27FC236}">
                <a16:creationId xmlns:a16="http://schemas.microsoft.com/office/drawing/2014/main" id="{2BA19385-E9B4-0159-ABA3-7D8E8778FB86}"/>
              </a:ext>
            </a:extLst>
          </p:cNvPr>
          <p:cNvSpPr/>
          <p:nvPr/>
        </p:nvSpPr>
        <p:spPr>
          <a:xfrm>
            <a:off x="3674634" y="720347"/>
            <a:ext cx="4506839" cy="1816042"/>
          </a:xfrm>
          <a:prstGeom prst="rect">
            <a:avLst/>
          </a:prstGeom>
          <a:solidFill>
            <a:sysClr val="window" lastClr="FFFFFF"/>
          </a:solidFill>
          <a:ln w="9525" cap="flat" cmpd="sng" algn="ctr">
            <a:noFill/>
            <a:prstDash val="solid"/>
          </a:ln>
          <a:effectLst/>
        </p:spPr>
        <p:txBody>
          <a:bodyPr lIns="91437" tIns="91437" rIns="91437" bIns="91437" rtlCol="0" anchor="t"/>
          <a:lstStyle/>
          <a:p>
            <a:pPr marL="0" marR="0" lvl="0" indent="0" algn="l" defTabSz="914333" rtl="0" eaLnBrk="1" fontAlgn="base" latinLnBrk="0" hangingPunct="1">
              <a:lnSpc>
                <a:spcPts val="1600"/>
              </a:lnSpc>
              <a:spcBef>
                <a:spcPts val="600"/>
              </a:spcBef>
              <a:spcAft>
                <a:spcPts val="600"/>
              </a:spcAft>
              <a:buClrTx/>
              <a:buSzTx/>
              <a:buFontTx/>
              <a:buNone/>
              <a:tabLst/>
              <a:defRPr/>
            </a:pPr>
            <a:r>
              <a:rPr kumimoji="0" lang="de-DE" sz="1400" b="1" i="0" u="none" strike="noStrike" kern="0" cap="none" spc="0" normalizeH="0" baseline="0" noProof="0">
                <a:ln>
                  <a:noFill/>
                </a:ln>
                <a:solidFill>
                  <a:srgbClr val="3F136C"/>
                </a:solidFill>
                <a:effectLst/>
                <a:uLnTx/>
                <a:uFillTx/>
                <a:latin typeface="Bosch Office Sans" pitchFamily="34" charset="0"/>
                <a:ea typeface="+mn-ea"/>
                <a:cs typeface="+mn-cs"/>
              </a:rPr>
              <a:t>Goals and Scope</a:t>
            </a:r>
            <a:endParaRPr kumimoji="0" lang="de-DE" sz="1200" b="1" i="0" u="none" strike="noStrike" kern="0" cap="none" spc="0" normalizeH="0" baseline="0" noProof="0">
              <a:ln>
                <a:noFill/>
              </a:ln>
              <a:solidFill>
                <a:srgbClr val="3F136C"/>
              </a:solidFill>
              <a:effectLst/>
              <a:uLnTx/>
              <a:uFillTx/>
              <a:latin typeface="Bosch Office Sans" pitchFamily="34" charset="0"/>
              <a:ea typeface="+mn-ea"/>
              <a:cs typeface="+mn-cs"/>
            </a:endParaRPr>
          </a:p>
        </p:txBody>
      </p:sp>
      <p:sp>
        <p:nvSpPr>
          <p:cNvPr id="39" name="Rectangle 29"/>
          <p:cNvSpPr/>
          <p:nvPr/>
        </p:nvSpPr>
        <p:spPr>
          <a:xfrm>
            <a:off x="198934" y="2638993"/>
            <a:ext cx="3311875" cy="967516"/>
          </a:xfrm>
          <a:prstGeom prst="rect">
            <a:avLst/>
          </a:prstGeom>
          <a:solidFill>
            <a:sysClr val="window" lastClr="FFFFFF"/>
          </a:solidFill>
          <a:ln w="9525" cap="flat" cmpd="sng" algn="ctr">
            <a:noFill/>
            <a:prstDash val="solid"/>
          </a:ln>
          <a:effectLst/>
        </p:spPr>
        <p:txBody>
          <a:bodyPr lIns="45720" tIns="45720" rIns="45720" bIns="45720" rtlCol="0" anchor="t"/>
          <a:lstStyle/>
          <a:p>
            <a:pPr marL="0" marR="0" lvl="0" indent="0" algn="l" defTabSz="914333" rtl="0" eaLnBrk="1" fontAlgn="base" latinLnBrk="0" hangingPunct="1">
              <a:lnSpc>
                <a:spcPts val="1600"/>
              </a:lnSpc>
              <a:spcBef>
                <a:spcPts val="600"/>
              </a:spcBef>
              <a:spcAft>
                <a:spcPts val="600"/>
              </a:spcAft>
              <a:buClrTx/>
              <a:buSzTx/>
              <a:buFontTx/>
              <a:buNone/>
              <a:tabLst/>
              <a:defRPr/>
            </a:pPr>
            <a:r>
              <a:rPr kumimoji="0" lang="de-DE" sz="1400" b="1" i="0" u="none" strike="noStrike" kern="0" cap="none" spc="0" normalizeH="0" baseline="0" noProof="0">
                <a:ln>
                  <a:noFill/>
                </a:ln>
                <a:solidFill>
                  <a:srgbClr val="0E78C5"/>
                </a:solidFill>
                <a:effectLst/>
                <a:uLnTx/>
                <a:uFillTx/>
                <a:latin typeface="Bosch Office Sans" pitchFamily="34" charset="0"/>
                <a:ea typeface="+mn-ea"/>
                <a:cs typeface="+mn-cs"/>
              </a:rPr>
              <a:t>Impact</a:t>
            </a:r>
            <a:r>
              <a:rPr kumimoji="0" lang="de-DE" sz="1200" b="1" i="0" u="none" strike="noStrike" kern="0" cap="none" spc="0" normalizeH="0" baseline="0" noProof="0">
                <a:ln>
                  <a:noFill/>
                </a:ln>
                <a:solidFill>
                  <a:srgbClr val="0E78C5"/>
                </a:solidFill>
                <a:effectLst/>
                <a:uLnTx/>
                <a:uFillTx/>
                <a:latin typeface="Bosch Office Sans" pitchFamily="34" charset="0"/>
                <a:ea typeface="+mn-ea"/>
                <a:cs typeface="+mn-cs"/>
              </a:rPr>
              <a:t> </a:t>
            </a:r>
            <a:br>
              <a:rPr kumimoji="0" lang="de-DE" sz="1200" b="1" i="0" u="none" strike="noStrike" kern="0" cap="none" spc="0" normalizeH="0" baseline="0" noProof="0">
                <a:ln>
                  <a:noFill/>
                </a:ln>
                <a:solidFill>
                  <a:srgbClr val="0E78C5"/>
                </a:solidFill>
                <a:effectLst/>
                <a:uLnTx/>
                <a:uFillTx/>
                <a:latin typeface="Bosch Office Sans" pitchFamily="34" charset="0"/>
                <a:ea typeface="+mn-ea"/>
                <a:cs typeface="+mn-cs"/>
              </a:rPr>
            </a:br>
            <a:br>
              <a:rPr kumimoji="0" lang="de-DE" sz="1200" b="1" i="0" u="none" strike="noStrike" kern="0" cap="none" spc="0" normalizeH="0" baseline="0" noProof="0">
                <a:ln>
                  <a:noFill/>
                </a:ln>
                <a:solidFill>
                  <a:srgbClr val="0E78C5"/>
                </a:solidFill>
                <a:effectLst/>
                <a:uLnTx/>
                <a:uFillTx/>
                <a:latin typeface="Bosch Office Sans" pitchFamily="34" charset="0"/>
                <a:ea typeface="+mn-ea"/>
                <a:cs typeface="+mn-cs"/>
              </a:rPr>
            </a:br>
            <a:endParaRPr kumimoji="0" lang="en-US" sz="1200" b="0" i="1"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2" name="Textfeld 56">
            <a:extLst>
              <a:ext uri="{FF2B5EF4-FFF2-40B4-BE49-F238E27FC236}">
                <a16:creationId xmlns:a16="http://schemas.microsoft.com/office/drawing/2014/main" id="{42F1C7B9-418F-DA81-7484-3A6DC29F7720}"/>
              </a:ext>
            </a:extLst>
          </p:cNvPr>
          <p:cNvSpPr txBox="1"/>
          <p:nvPr>
            <p:custDataLst>
              <p:tags r:id="rId4"/>
            </p:custDataLst>
          </p:nvPr>
        </p:nvSpPr>
        <p:spPr>
          <a:xfrm>
            <a:off x="198601" y="1037731"/>
            <a:ext cx="3272417" cy="1923604"/>
          </a:xfrm>
          <a:prstGeom prst="rect">
            <a:avLst/>
          </a:prstGeom>
          <a:noFill/>
          <a:ln w="19050" cap="flat" cmpd="sng" algn="ctr">
            <a:noFill/>
            <a:prstDash val="solid"/>
          </a:ln>
          <a:effectLst/>
        </p:spPr>
        <p:txBody>
          <a:bodyPr wrap="square" lIns="0" tIns="0" rIns="0" bIns="0" rtlCol="0" anchor="t">
            <a:spAutoFit/>
          </a:bodyPr>
          <a:lstStyle>
            <a:defPPr>
              <a:defRPr lang="de-DE"/>
            </a:defPPr>
            <a:lvl1pPr marL="171450" indent="-171450" defTabSz="822716">
              <a:spcAft>
                <a:spcPts val="400"/>
              </a:spcAft>
              <a:buSzPct val="70000"/>
              <a:buFont typeface="Wingdings 3" panose="05040102010807070707" pitchFamily="18" charset="2"/>
              <a:buChar char=""/>
              <a:defRPr sz="1600" kern="0">
                <a:solidFill>
                  <a:schemeClr val="bg1"/>
                </a:solidFill>
                <a:latin typeface="Bosch Office Sans"/>
              </a:defRPr>
            </a:lvl1pPr>
          </a:lstStyle>
          <a:p>
            <a:pPr>
              <a:spcAft>
                <a:spcPts val="540"/>
              </a:spcAft>
              <a:defRPr/>
            </a:pPr>
            <a:r>
              <a:rPr lang="en-US" sz="1000">
                <a:solidFill>
                  <a:schemeClr val="tx1"/>
                </a:solidFill>
                <a:latin typeface="+mn-lt"/>
              </a:rPr>
              <a:t>Notify users in real-time of relevant anomalies observed in a monitored data stream.</a:t>
            </a:r>
          </a:p>
          <a:p>
            <a:pPr>
              <a:spcAft>
                <a:spcPts val="540"/>
              </a:spcAft>
              <a:defRPr/>
            </a:pPr>
            <a:r>
              <a:rPr lang="en-US" sz="1000">
                <a:solidFill>
                  <a:schemeClr val="tx1"/>
                </a:solidFill>
                <a:latin typeface="+mn-lt"/>
              </a:rPr>
              <a:t>Expert-defined anomaly rules are not required to detect anomalies</a:t>
            </a:r>
          </a:p>
          <a:p>
            <a:pPr>
              <a:spcAft>
                <a:spcPts val="540"/>
              </a:spcAft>
              <a:defRPr/>
            </a:pPr>
            <a:r>
              <a:rPr lang="en-US" sz="1000">
                <a:solidFill>
                  <a:schemeClr val="tx1"/>
                </a:solidFill>
                <a:latin typeface="+mn-lt"/>
              </a:rPr>
              <a:t>Labeled data is not required to monitored anomalies</a:t>
            </a:r>
          </a:p>
          <a:p>
            <a:pPr>
              <a:spcAft>
                <a:spcPts val="540"/>
              </a:spcAft>
              <a:defRPr/>
            </a:pPr>
            <a:r>
              <a:rPr lang="en-US" sz="1000">
                <a:solidFill>
                  <a:schemeClr val="tx1"/>
                </a:solidFill>
                <a:latin typeface="+mn-lt"/>
              </a:rPr>
              <a:t>Adapts to changes in the distribution of the data  </a:t>
            </a:r>
          </a:p>
          <a:p>
            <a:pPr>
              <a:spcAft>
                <a:spcPts val="540"/>
              </a:spcAft>
              <a:defRPr/>
            </a:pPr>
            <a:r>
              <a:rPr lang="en-US" sz="1000">
                <a:solidFill>
                  <a:schemeClr val="tx1"/>
                </a:solidFill>
                <a:latin typeface="+mn-lt"/>
              </a:rPr>
              <a:t>User feedback is used in real time to refine the decision boundary</a:t>
            </a:r>
          </a:p>
          <a:p>
            <a:pPr>
              <a:spcAft>
                <a:spcPts val="540"/>
              </a:spcAft>
              <a:defRPr/>
            </a:pPr>
            <a:endParaRPr lang="en-US" sz="1000">
              <a:solidFill>
                <a:schemeClr val="tx1">
                  <a:lumMod val="75000"/>
                  <a:lumOff val="25000"/>
                </a:schemeClr>
              </a:solidFill>
              <a:latin typeface="+mn-lt"/>
            </a:endParaRPr>
          </a:p>
          <a:p>
            <a:pPr>
              <a:spcAft>
                <a:spcPts val="540"/>
              </a:spcAft>
              <a:defRPr/>
            </a:pPr>
            <a:endParaRPr lang="en-US" sz="1000">
              <a:solidFill>
                <a:schemeClr val="tx1"/>
              </a:solidFill>
              <a:latin typeface="+mn-lt"/>
            </a:endParaRPr>
          </a:p>
        </p:txBody>
      </p:sp>
      <p:sp>
        <p:nvSpPr>
          <p:cNvPr id="8" name="Textfeld 56">
            <a:extLst>
              <a:ext uri="{FF2B5EF4-FFF2-40B4-BE49-F238E27FC236}">
                <a16:creationId xmlns:a16="http://schemas.microsoft.com/office/drawing/2014/main" id="{435DF2C3-60C0-3A9A-17CA-CEC29141401D}"/>
              </a:ext>
            </a:extLst>
          </p:cNvPr>
          <p:cNvSpPr txBox="1"/>
          <p:nvPr>
            <p:custDataLst>
              <p:tags r:id="rId5"/>
            </p:custDataLst>
          </p:nvPr>
        </p:nvSpPr>
        <p:spPr>
          <a:xfrm>
            <a:off x="193056" y="2948996"/>
            <a:ext cx="3336919" cy="571951"/>
          </a:xfrm>
          <a:prstGeom prst="rect">
            <a:avLst/>
          </a:prstGeom>
          <a:noFill/>
          <a:ln w="19050" cap="flat" cmpd="sng" algn="ctr">
            <a:noFill/>
            <a:prstDash val="solid"/>
          </a:ln>
          <a:effectLst/>
        </p:spPr>
        <p:txBody>
          <a:bodyPr wrap="square" lIns="0" tIns="0" rIns="0" bIns="0" rtlCol="0" anchor="t">
            <a:spAutoFit/>
          </a:bodyPr>
          <a:lstStyle>
            <a:defPPr>
              <a:defRPr lang="de-DE"/>
            </a:defPPr>
            <a:lvl1pPr marL="171450" indent="-171450" defTabSz="822716">
              <a:spcAft>
                <a:spcPts val="400"/>
              </a:spcAft>
              <a:buSzPct val="70000"/>
              <a:buFont typeface="Wingdings 3" panose="05040102010807070707" pitchFamily="18" charset="2"/>
              <a:buChar char=""/>
              <a:defRPr sz="1600" kern="0">
                <a:solidFill>
                  <a:schemeClr val="bg1"/>
                </a:solidFill>
                <a:latin typeface="Bosch Office Sans"/>
              </a:defRPr>
            </a:lvl1pPr>
          </a:lstStyle>
          <a:p>
            <a:pPr>
              <a:spcAft>
                <a:spcPts val="540"/>
              </a:spcAft>
              <a:defRPr/>
            </a:pPr>
            <a:r>
              <a:rPr lang="en-US" sz="1100">
                <a:solidFill>
                  <a:srgbClr val="000000"/>
                </a:solidFill>
                <a:latin typeface="+mn-lt"/>
              </a:rPr>
              <a:t>20 IPN’s , 15 plants 	</a:t>
            </a:r>
          </a:p>
          <a:p>
            <a:pPr>
              <a:spcAft>
                <a:spcPts val="540"/>
              </a:spcAft>
              <a:defRPr/>
            </a:pPr>
            <a:r>
              <a:rPr lang="en-US" sz="1100">
                <a:solidFill>
                  <a:srgbClr val="000000"/>
                </a:solidFill>
                <a:latin typeface="+mn-lt"/>
              </a:rPr>
              <a:t>Integrated as part of standard deviation management work process in many plants (BuP1)</a:t>
            </a:r>
          </a:p>
        </p:txBody>
      </p:sp>
      <p:sp>
        <p:nvSpPr>
          <p:cNvPr id="15" name="Textfeld 56">
            <a:extLst>
              <a:ext uri="{FF2B5EF4-FFF2-40B4-BE49-F238E27FC236}">
                <a16:creationId xmlns:a16="http://schemas.microsoft.com/office/drawing/2014/main" id="{0A5EE884-0B4C-1F07-BEFA-551E2AAA54B0}"/>
              </a:ext>
            </a:extLst>
          </p:cNvPr>
          <p:cNvSpPr txBox="1"/>
          <p:nvPr>
            <p:custDataLst>
              <p:tags r:id="rId6"/>
            </p:custDataLst>
          </p:nvPr>
        </p:nvSpPr>
        <p:spPr>
          <a:xfrm>
            <a:off x="4318381" y="1126785"/>
            <a:ext cx="3336919" cy="169277"/>
          </a:xfrm>
          <a:prstGeom prst="rect">
            <a:avLst/>
          </a:prstGeom>
          <a:solidFill>
            <a:schemeClr val="bg1"/>
          </a:solidFill>
          <a:ln w="19050" cap="flat" cmpd="sng" algn="ctr">
            <a:noFill/>
            <a:prstDash val="solid"/>
          </a:ln>
          <a:effectLst/>
        </p:spPr>
        <p:txBody>
          <a:bodyPr wrap="square" lIns="0" tIns="0" rIns="0" bIns="0" rtlCol="0" anchor="t">
            <a:spAutoFit/>
          </a:bodyPr>
          <a:lstStyle>
            <a:defPPr>
              <a:defRPr lang="de-DE"/>
            </a:defPPr>
            <a:lvl1pPr marL="171450" indent="-171450" defTabSz="822716">
              <a:spcAft>
                <a:spcPts val="400"/>
              </a:spcAft>
              <a:buSzPct val="70000"/>
              <a:buFont typeface="Wingdings 3" panose="05040102010807070707" pitchFamily="18" charset="2"/>
              <a:buChar char=""/>
              <a:defRPr sz="1600" kern="0">
                <a:solidFill>
                  <a:schemeClr val="bg1"/>
                </a:solidFill>
                <a:latin typeface="Bosch Office Sans"/>
              </a:defRPr>
            </a:lvl1pPr>
          </a:lstStyle>
          <a:p>
            <a:pPr>
              <a:spcAft>
                <a:spcPts val="540"/>
              </a:spcAft>
              <a:defRPr/>
            </a:pPr>
            <a:endParaRPr lang="en-US" sz="1100">
              <a:solidFill>
                <a:srgbClr val="000000"/>
              </a:solidFill>
              <a:latin typeface="+mn-lt"/>
            </a:endParaRPr>
          </a:p>
        </p:txBody>
      </p:sp>
      <p:sp>
        <p:nvSpPr>
          <p:cNvPr id="18" name="Textfeld 56">
            <a:extLst>
              <a:ext uri="{FF2B5EF4-FFF2-40B4-BE49-F238E27FC236}">
                <a16:creationId xmlns:a16="http://schemas.microsoft.com/office/drawing/2014/main" id="{69EB257A-4A5E-FF4C-855C-814EC961EEF8}"/>
              </a:ext>
            </a:extLst>
          </p:cNvPr>
          <p:cNvSpPr txBox="1"/>
          <p:nvPr>
            <p:custDataLst>
              <p:tags r:id="rId7"/>
            </p:custDataLst>
          </p:nvPr>
        </p:nvSpPr>
        <p:spPr>
          <a:xfrm>
            <a:off x="3749232" y="1083044"/>
            <a:ext cx="4519611" cy="1174681"/>
          </a:xfrm>
          <a:prstGeom prst="rect">
            <a:avLst/>
          </a:prstGeom>
          <a:noFill/>
          <a:ln w="19050" cap="flat" cmpd="sng" algn="ctr">
            <a:noFill/>
            <a:prstDash val="solid"/>
          </a:ln>
          <a:effectLst/>
        </p:spPr>
        <p:txBody>
          <a:bodyPr wrap="square" lIns="0" tIns="0" rIns="0" bIns="0" rtlCol="0" anchor="t">
            <a:spAutoFit/>
          </a:bodyPr>
          <a:lstStyle>
            <a:defPPr>
              <a:defRPr lang="de-DE"/>
            </a:defPPr>
            <a:lvl1pPr marL="171450" indent="-171450" defTabSz="822716">
              <a:spcAft>
                <a:spcPts val="400"/>
              </a:spcAft>
              <a:buSzPct val="70000"/>
              <a:buFont typeface="Wingdings 3" panose="05040102010807070707" pitchFamily="18" charset="2"/>
              <a:buChar char=""/>
              <a:defRPr sz="1600" kern="0">
                <a:solidFill>
                  <a:schemeClr val="bg1"/>
                </a:solidFill>
                <a:latin typeface="Bosch Office Sans"/>
              </a:defRPr>
            </a:lvl1pPr>
          </a:lstStyle>
          <a:p>
            <a:pPr algn="l"/>
            <a:r>
              <a:rPr lang="en-IN" sz="1100" b="0" i="0" u="none" strike="noStrike">
                <a:solidFill>
                  <a:srgbClr val="333333"/>
                </a:solidFill>
                <a:effectLst/>
                <a:latin typeface="+mn-lt"/>
              </a:rPr>
              <a:t>ADE creates </a:t>
            </a:r>
            <a:r>
              <a:rPr lang="en-IN" sz="1100" b="1" i="0" u="none" strike="noStrike">
                <a:solidFill>
                  <a:srgbClr val="333333"/>
                </a:solidFill>
                <a:effectLst/>
                <a:latin typeface="+mn-lt"/>
              </a:rPr>
              <a:t>positive impact on FPY, throughput and OEE</a:t>
            </a:r>
            <a:r>
              <a:rPr lang="en-IN" sz="1100">
                <a:solidFill>
                  <a:srgbClr val="333333"/>
                </a:solidFill>
                <a:latin typeface="+mn-lt"/>
              </a:rPr>
              <a:t> </a:t>
            </a:r>
            <a:r>
              <a:rPr lang="en-IN" sz="1100" b="0" i="0" u="none" strike="noStrike">
                <a:solidFill>
                  <a:srgbClr val="333333"/>
                </a:solidFill>
                <a:effectLst/>
                <a:latin typeface="+mn-lt"/>
              </a:rPr>
              <a:t>and costs reduction in plants through</a:t>
            </a:r>
          </a:p>
          <a:p>
            <a:pPr lvl="1">
              <a:buFont typeface="Arial" panose="020B0604020202020204" pitchFamily="34" charset="0"/>
              <a:buChar char="•"/>
            </a:pPr>
            <a:r>
              <a:rPr lang="en-IN" sz="1100" b="0" i="0" u="none" strike="noStrike">
                <a:solidFill>
                  <a:srgbClr val="333333"/>
                </a:solidFill>
                <a:effectLst/>
                <a:latin typeface="+mn-lt"/>
              </a:rPr>
              <a:t>Reduction of unplanned downtimes, recalibration and rework.</a:t>
            </a:r>
          </a:p>
          <a:p>
            <a:pPr lvl="1">
              <a:buFont typeface="Arial" panose="020B0604020202020204" pitchFamily="34" charset="0"/>
              <a:buChar char="•"/>
            </a:pPr>
            <a:endParaRPr lang="en-IN" sz="400" b="0" i="0" u="none" strike="noStrike">
              <a:solidFill>
                <a:srgbClr val="333333"/>
              </a:solidFill>
              <a:effectLst/>
              <a:latin typeface="+mn-lt"/>
            </a:endParaRPr>
          </a:p>
          <a:p>
            <a:pPr lvl="1">
              <a:buFont typeface="Arial" panose="020B0604020202020204" pitchFamily="34" charset="0"/>
              <a:buChar char="•"/>
            </a:pPr>
            <a:r>
              <a:rPr lang="en-IN" sz="1100" b="0" i="0" u="none" strike="noStrike">
                <a:solidFill>
                  <a:srgbClr val="333333"/>
                </a:solidFill>
                <a:effectLst/>
                <a:latin typeface="+mn-lt"/>
              </a:rPr>
              <a:t>Prevention of production problems and reduction of reaction    </a:t>
            </a:r>
          </a:p>
          <a:p>
            <a:pPr lvl="1"/>
            <a:r>
              <a:rPr lang="en-IN" sz="1100" b="0" i="0" u="none" strike="noStrike">
                <a:solidFill>
                  <a:srgbClr val="333333"/>
                </a:solidFill>
                <a:effectLst/>
                <a:latin typeface="+mn-lt"/>
              </a:rPr>
              <a:t>   times  to solve them once they occur.</a:t>
            </a:r>
          </a:p>
          <a:p>
            <a:pPr lvl="1">
              <a:buFont typeface="Arial" panose="020B0604020202020204" pitchFamily="34" charset="0"/>
              <a:buChar char="•"/>
            </a:pPr>
            <a:endParaRPr lang="en-IN" sz="300" b="0" i="0" u="none" strike="noStrike">
              <a:solidFill>
                <a:srgbClr val="333333"/>
              </a:solidFill>
              <a:effectLst/>
              <a:latin typeface="+mn-lt"/>
            </a:endParaRPr>
          </a:p>
          <a:p>
            <a:pPr lvl="1">
              <a:buFont typeface="Arial" panose="020B0604020202020204" pitchFamily="34" charset="0"/>
              <a:buChar char="•"/>
            </a:pPr>
            <a:r>
              <a:rPr lang="en-IN" sz="1100" b="0" i="0" u="none" strike="noStrike">
                <a:solidFill>
                  <a:srgbClr val="333333"/>
                </a:solidFill>
                <a:effectLst/>
                <a:latin typeface="+mn-lt"/>
              </a:rPr>
              <a:t>Reduction of scrap and failure rates.</a:t>
            </a:r>
            <a:endParaRPr lang="en-US" sz="1050">
              <a:solidFill>
                <a:srgbClr val="00B0F0"/>
              </a:solidFill>
              <a:latin typeface="+mn-lt"/>
            </a:endParaRPr>
          </a:p>
        </p:txBody>
      </p:sp>
      <p:pic>
        <p:nvPicPr>
          <p:cNvPr id="62" name="Picture 61">
            <a:extLst>
              <a:ext uri="{FF2B5EF4-FFF2-40B4-BE49-F238E27FC236}">
                <a16:creationId xmlns:a16="http://schemas.microsoft.com/office/drawing/2014/main" id="{37266D33-C3F0-90F0-FDF9-4DBE6C4A93C7}"/>
              </a:ext>
            </a:extLst>
          </p:cNvPr>
          <p:cNvPicPr>
            <a:picLocks noChangeAspect="1"/>
          </p:cNvPicPr>
          <p:nvPr/>
        </p:nvPicPr>
        <p:blipFill>
          <a:blip r:embed="rId13"/>
          <a:stretch>
            <a:fillRect/>
          </a:stretch>
        </p:blipFill>
        <p:spPr>
          <a:xfrm>
            <a:off x="6867099" y="3383730"/>
            <a:ext cx="3903592" cy="1910191"/>
          </a:xfrm>
          <a:prstGeom prst="rect">
            <a:avLst/>
          </a:prstGeom>
        </p:spPr>
      </p:pic>
      <p:pic>
        <p:nvPicPr>
          <p:cNvPr id="3" name="Content Placeholder 9">
            <a:extLst>
              <a:ext uri="{FF2B5EF4-FFF2-40B4-BE49-F238E27FC236}">
                <a16:creationId xmlns:a16="http://schemas.microsoft.com/office/drawing/2014/main" id="{D88E0A0C-479F-2552-031D-E204060DEAD1}"/>
              </a:ext>
            </a:extLst>
          </p:cNvPr>
          <p:cNvPicPr>
            <a:picLocks noChangeAspect="1"/>
          </p:cNvPicPr>
          <p:nvPr/>
        </p:nvPicPr>
        <p:blipFill>
          <a:blip r:embed="rId14"/>
          <a:stretch>
            <a:fillRect/>
          </a:stretch>
        </p:blipFill>
        <p:spPr>
          <a:xfrm>
            <a:off x="8735705" y="4332"/>
            <a:ext cx="1974295" cy="791317"/>
          </a:xfrm>
          <a:prstGeom prst="rect">
            <a:avLst/>
          </a:prstGeom>
        </p:spPr>
      </p:pic>
      <p:sp>
        <p:nvSpPr>
          <p:cNvPr id="35" name="Rectangle 20"/>
          <p:cNvSpPr/>
          <p:nvPr/>
        </p:nvSpPr>
        <p:spPr>
          <a:xfrm>
            <a:off x="8254241" y="720347"/>
            <a:ext cx="2534120" cy="1864664"/>
          </a:xfrm>
          <a:prstGeom prst="rect">
            <a:avLst/>
          </a:prstGeom>
          <a:gradFill>
            <a:gsLst>
              <a:gs pos="100000">
                <a:srgbClr val="67B419">
                  <a:alpha val="85000"/>
                </a:srgbClr>
              </a:gs>
              <a:gs pos="0">
                <a:srgbClr val="1399A0">
                  <a:alpha val="85000"/>
                </a:srgbClr>
              </a:gs>
            </a:gsLst>
            <a:lin ang="0" scaled="0"/>
          </a:gradFill>
          <a:ln w="9525" cap="flat" cmpd="sng" algn="ctr">
            <a:noFill/>
            <a:prstDash val="solid"/>
          </a:ln>
          <a:effectLst/>
        </p:spPr>
        <p:txBody>
          <a:bodyPr lIns="91437" tIns="91437" rIns="91437" bIns="91437" rtlCol="0" anchor="ctr"/>
          <a:lstStyle/>
          <a:p>
            <a:pPr marL="0" marR="0" lvl="0" indent="0" algn="l" defTabSz="914333" rtl="0" eaLnBrk="1" fontAlgn="base" latinLnBrk="0" hangingPunct="1">
              <a:lnSpc>
                <a:spcPct val="100000"/>
              </a:lnSpc>
              <a:spcBef>
                <a:spcPts val="500"/>
              </a:spcBef>
              <a:spcAft>
                <a:spcPts val="600"/>
              </a:spcAft>
              <a:buClrTx/>
              <a:buSzTx/>
              <a:buFontTx/>
              <a:buNone/>
              <a:tabLst/>
              <a:defRPr/>
            </a:pPr>
            <a:r>
              <a:rPr kumimoji="0" lang="de-DE" sz="1400" b="1" i="0" u="none" strike="noStrike" kern="0" cap="none" spc="0" normalizeH="0" baseline="0" noProof="0">
                <a:ln>
                  <a:noFill/>
                </a:ln>
                <a:solidFill>
                  <a:prstClr val="white"/>
                </a:solidFill>
                <a:effectLst/>
                <a:uLnTx/>
                <a:uFillTx/>
                <a:latin typeface="Bosch Office Sans" pitchFamily="34" charset="0"/>
                <a:ea typeface="+mn-ea"/>
                <a:cs typeface="+mn-cs"/>
              </a:rPr>
              <a:t>Data</a:t>
            </a:r>
          </a:p>
          <a:p>
            <a:pPr marL="0" marR="0" lvl="0" indent="0" algn="l" defTabSz="914333" rtl="0" eaLnBrk="1" fontAlgn="base" latinLnBrk="0" hangingPunct="1">
              <a:lnSpc>
                <a:spcPct val="100000"/>
              </a:lnSpc>
              <a:spcBef>
                <a:spcPts val="500"/>
              </a:spcBef>
              <a:spcAft>
                <a:spcPts val="600"/>
              </a:spcAft>
              <a:buClrTx/>
              <a:buSzTx/>
              <a:buFontTx/>
              <a:buNone/>
              <a:tabLst/>
              <a:defRPr/>
            </a:pPr>
            <a:endParaRPr kumimoji="0" lang="de-DE" sz="1600" b="1" i="0" u="none" strike="noStrike" kern="0" cap="none" spc="0" normalizeH="0" baseline="0" noProof="0">
              <a:ln>
                <a:noFill/>
              </a:ln>
              <a:solidFill>
                <a:prstClr val="white"/>
              </a:solidFill>
              <a:effectLst/>
              <a:uLnTx/>
              <a:uFillTx/>
              <a:latin typeface="Bosch Office Sans" pitchFamily="34" charset="0"/>
              <a:ea typeface="+mn-ea"/>
              <a:cs typeface="+mn-cs"/>
            </a:endParaRPr>
          </a:p>
          <a:p>
            <a:pPr marL="0" marR="0" lvl="0" indent="0" algn="l" defTabSz="914333" rtl="0" eaLnBrk="1" fontAlgn="base" latinLnBrk="0" hangingPunct="1">
              <a:lnSpc>
                <a:spcPct val="100000"/>
              </a:lnSpc>
              <a:spcBef>
                <a:spcPts val="500"/>
              </a:spcBef>
              <a:spcAft>
                <a:spcPts val="600"/>
              </a:spcAft>
              <a:buClrTx/>
              <a:buSzTx/>
              <a:buFontTx/>
              <a:buNone/>
              <a:tabLst/>
              <a:defRPr/>
            </a:pPr>
            <a:endParaRPr kumimoji="0" lang="de-DE" sz="1600" b="1" i="0" u="none" strike="noStrike" kern="0" cap="none" spc="0" normalizeH="0" baseline="0" noProof="0">
              <a:ln>
                <a:noFill/>
              </a:ln>
              <a:solidFill>
                <a:prstClr val="white"/>
              </a:solidFill>
              <a:effectLst/>
              <a:uLnTx/>
              <a:uFillTx/>
              <a:latin typeface="Bosch Office Sans" pitchFamily="34" charset="0"/>
              <a:ea typeface="+mn-ea"/>
              <a:cs typeface="+mn-cs"/>
            </a:endParaRPr>
          </a:p>
          <a:p>
            <a:pPr marL="0" marR="0" lvl="0" indent="0" algn="l" defTabSz="914333" rtl="0" eaLnBrk="1" fontAlgn="base" latinLnBrk="0" hangingPunct="1">
              <a:lnSpc>
                <a:spcPct val="100000"/>
              </a:lnSpc>
              <a:spcBef>
                <a:spcPts val="500"/>
              </a:spcBef>
              <a:spcAft>
                <a:spcPts val="600"/>
              </a:spcAft>
              <a:buClrTx/>
              <a:buSzTx/>
              <a:buFontTx/>
              <a:buNone/>
              <a:tabLst/>
              <a:defRPr/>
            </a:pPr>
            <a:endParaRPr kumimoji="0" lang="de-DE" sz="1600" b="1" i="0" u="none" strike="noStrike" kern="0" cap="none" spc="0" normalizeH="0" baseline="0" noProof="0">
              <a:ln>
                <a:noFill/>
              </a:ln>
              <a:solidFill>
                <a:prstClr val="white"/>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2510426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8C5B50E-F47D-C2B8-EFD2-4BBB9307D397}"/>
              </a:ext>
            </a:extLst>
          </p:cNvPr>
          <p:cNvGrpSpPr/>
          <p:nvPr/>
        </p:nvGrpSpPr>
        <p:grpSpPr>
          <a:xfrm>
            <a:off x="193279" y="382869"/>
            <a:ext cx="10450187" cy="4756048"/>
            <a:chOff x="205200" y="648000"/>
            <a:chExt cx="10558800" cy="4805480"/>
          </a:xfrm>
        </p:grpSpPr>
        <p:sp>
          <p:nvSpPr>
            <p:cNvPr id="7" name="Title 1">
              <a:extLst>
                <a:ext uri="{FF2B5EF4-FFF2-40B4-BE49-F238E27FC236}">
                  <a16:creationId xmlns:a16="http://schemas.microsoft.com/office/drawing/2014/main" id="{2529BE8C-E2D6-935C-B52E-2EB08376BE5D}"/>
                </a:ext>
              </a:extLst>
            </p:cNvPr>
            <p:cNvSpPr txBox="1">
              <a:spLocks/>
            </p:cNvSpPr>
            <p:nvPr/>
          </p:nvSpPr>
          <p:spPr>
            <a:xfrm>
              <a:off x="205200" y="648000"/>
              <a:ext cx="10558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marL="0" marR="0" lvl="0" indent="0" algn="l" defTabSz="822625" rtl="0" eaLnBrk="1" fontAlgn="auto" latinLnBrk="0" hangingPunct="1">
                <a:lnSpc>
                  <a:spcPct val="89000"/>
                </a:lnSpc>
                <a:spcBef>
                  <a:spcPct val="0"/>
                </a:spcBef>
                <a:spcAft>
                  <a:spcPts val="0"/>
                </a:spcAft>
                <a:buClrTx/>
                <a:buSzTx/>
                <a:buFontTx/>
                <a:buNone/>
                <a:tabLst/>
                <a:defRPr/>
              </a:pPr>
              <a:endParaRPr kumimoji="0" lang="en-US" sz="2519" b="0" i="0" u="none" strike="noStrike" kern="1200" cap="none" spc="0" normalizeH="0" baseline="0" noProof="0">
                <a:ln>
                  <a:noFill/>
                </a:ln>
                <a:solidFill>
                  <a:srgbClr val="007BC0"/>
                </a:solidFill>
                <a:effectLst/>
                <a:uLnTx/>
                <a:uFillTx/>
                <a:latin typeface="Calibri"/>
                <a:ea typeface="+mj-ea"/>
                <a:cs typeface="+mj-cs"/>
              </a:endParaRPr>
            </a:p>
          </p:txBody>
        </p:sp>
        <p:sp>
          <p:nvSpPr>
            <p:cNvPr id="8" name="Rectangle 7">
              <a:extLst>
                <a:ext uri="{FF2B5EF4-FFF2-40B4-BE49-F238E27FC236}">
                  <a16:creationId xmlns:a16="http://schemas.microsoft.com/office/drawing/2014/main" id="{EBEDCDF6-A98F-4622-7117-6DFF15667D8E}"/>
                </a:ext>
              </a:extLst>
            </p:cNvPr>
            <p:cNvSpPr/>
            <p:nvPr/>
          </p:nvSpPr>
          <p:spPr>
            <a:xfrm>
              <a:off x="6627511" y="1243101"/>
              <a:ext cx="3901149" cy="3982120"/>
            </a:xfrm>
            <a:prstGeom prst="rect">
              <a:avLst/>
            </a:prstGeom>
            <a:solidFill>
              <a:sysClr val="window" lastClr="FFFFFF">
                <a:lumMod val="95000"/>
              </a:sysClr>
            </a:solidFill>
            <a:ln w="9525" cap="flat" cmpd="sng" algn="ctr">
              <a:noFill/>
              <a:prstDash val="solid"/>
            </a:ln>
            <a:effectLst/>
          </p:spPr>
          <p:txBody>
            <a:bodyPr rtlCol="0" anchor="ctr"/>
            <a:lstStyle/>
            <a:p>
              <a:pPr marL="0" marR="0" lvl="0" indent="0" algn="ctr" defTabSz="822686" rtl="0" eaLnBrk="1" fontAlgn="auto" latinLnBrk="0" hangingPunct="1">
                <a:lnSpc>
                  <a:spcPct val="100000"/>
                </a:lnSpc>
                <a:spcBef>
                  <a:spcPts val="0"/>
                </a:spcBef>
                <a:spcAft>
                  <a:spcPts val="0"/>
                </a:spcAft>
                <a:buClrTx/>
                <a:buSzTx/>
                <a:buFontTx/>
                <a:buNone/>
                <a:tabLst/>
                <a:defRPr/>
              </a:pPr>
              <a:endParaRPr kumimoji="0" lang="en-US" sz="1619" b="0" i="0" u="none" strike="noStrike" kern="0" cap="none" spc="0" normalizeH="0" baseline="0" noProof="0">
                <a:ln>
                  <a:noFill/>
                </a:ln>
                <a:solidFill>
                  <a:srgbClr val="000000"/>
                </a:solidFill>
                <a:effectLst/>
                <a:uLnTx/>
                <a:uFillTx/>
                <a:latin typeface="Bosch Office Sans" pitchFamily="34" charset="0"/>
                <a:ea typeface="+mn-ea"/>
                <a:cs typeface="+mn-cs"/>
              </a:endParaRPr>
            </a:p>
          </p:txBody>
        </p:sp>
        <p:sp>
          <p:nvSpPr>
            <p:cNvPr id="9" name="Rectangle 8">
              <a:extLst>
                <a:ext uri="{FF2B5EF4-FFF2-40B4-BE49-F238E27FC236}">
                  <a16:creationId xmlns:a16="http://schemas.microsoft.com/office/drawing/2014/main" id="{783B95FA-7FA8-BB74-CB2B-C674743BCB54}"/>
                </a:ext>
              </a:extLst>
            </p:cNvPr>
            <p:cNvSpPr/>
            <p:nvPr>
              <p:custDataLst>
                <p:tags r:id="rId1"/>
              </p:custDataLst>
            </p:nvPr>
          </p:nvSpPr>
          <p:spPr>
            <a:xfrm>
              <a:off x="7749476" y="1328424"/>
              <a:ext cx="2764217" cy="1198012"/>
            </a:xfrm>
            <a:prstGeom prst="rect">
              <a:avLst/>
            </a:prstGeom>
            <a:solidFill>
              <a:sysClr val="window" lastClr="FFFFFF">
                <a:lumMod val="95000"/>
              </a:sysClr>
            </a:solidFill>
            <a:ln w="9525" cap="flat" cmpd="sng" algn="ctr">
              <a:noFill/>
              <a:prstDash val="solid"/>
              <a:round/>
              <a:headEnd type="none" w="med" len="med"/>
              <a:tailEnd type="none" w="med" len="med"/>
            </a:ln>
            <a:effectLst/>
          </p:spPr>
          <p:txBody>
            <a:bodyPr lIns="41136" tIns="41136" rIns="41136" bIns="41136" rtlCol="0" anchor="ctr"/>
            <a:lstStyle/>
            <a:p>
              <a:pPr marL="0" marR="0" lvl="0" indent="0" algn="l" defTabSz="914266" rtl="0" eaLnBrk="1" fontAlgn="auto" latinLnBrk="0" hangingPunct="1">
                <a:lnSpc>
                  <a:spcPct val="100000"/>
                </a:lnSpc>
                <a:spcBef>
                  <a:spcPts val="0"/>
                </a:spcBef>
                <a:spcAft>
                  <a:spcPts val="0"/>
                </a:spcAft>
                <a:buClrTx/>
                <a:buSzTx/>
                <a:buFontTx/>
                <a:buNone/>
                <a:tabLst/>
                <a:defRPr/>
              </a:pPr>
              <a:r>
                <a:rPr kumimoji="0" lang="de" sz="900" b="0" i="0" u="none" strike="noStrike" kern="0" cap="none" spc="0" normalizeH="0" baseline="0" noProof="0" dirty="0">
                  <a:ln>
                    <a:noFill/>
                  </a:ln>
                  <a:solidFill>
                    <a:srgbClr val="007BC0"/>
                  </a:solidFill>
                  <a:effectLst/>
                  <a:uLnTx/>
                  <a:uFillTx/>
                  <a:latin typeface="Bosch Office Sans" pitchFamily="34" charset="0"/>
                  <a:ea typeface="+mn-ea"/>
                  <a:cs typeface="Calibri"/>
                </a:rPr>
                <a:t>By deploying </a:t>
              </a:r>
              <a:r>
                <a:rPr kumimoji="0" lang="de" sz="900" b="1" i="0" u="none" strike="noStrike" kern="0" cap="none" spc="0" normalizeH="0" baseline="0" noProof="0" dirty="0">
                  <a:ln>
                    <a:noFill/>
                  </a:ln>
                  <a:solidFill>
                    <a:srgbClr val="007BC0"/>
                  </a:solidFill>
                  <a:effectLst/>
                  <a:uLnTx/>
                  <a:uFillTx/>
                  <a:latin typeface="Bosch Office Sans" pitchFamily="34" charset="0"/>
                  <a:ea typeface="+mn-ea"/>
                  <a:cs typeface="Calibri"/>
                </a:rPr>
                <a:t>Anomaly Detection Engine (ADE)</a:t>
              </a:r>
              <a:r>
                <a:rPr kumimoji="0" lang="de" sz="900" b="0" i="0" u="none" strike="noStrike" kern="0" cap="none" spc="0" normalizeH="0" baseline="0" noProof="0" dirty="0">
                  <a:ln>
                    <a:noFill/>
                  </a:ln>
                  <a:solidFill>
                    <a:srgbClr val="007BC0"/>
                  </a:solidFill>
                  <a:effectLst/>
                  <a:uLnTx/>
                  <a:uFillTx/>
                  <a:latin typeface="Bosch Office Sans" pitchFamily="34" charset="0"/>
                  <a:ea typeface="+mn-ea"/>
                  <a:cs typeface="Calibri"/>
                </a:rPr>
                <a:t>, BuP1 was able to improve </a:t>
              </a:r>
              <a:r>
                <a:rPr kumimoji="0" lang="de" sz="900" b="1" i="0" u="none" strike="noStrike" kern="0" cap="none" spc="0" normalizeH="0" baseline="0" noProof="0" dirty="0">
                  <a:ln>
                    <a:noFill/>
                  </a:ln>
                  <a:solidFill>
                    <a:srgbClr val="007BC0"/>
                  </a:solidFill>
                  <a:effectLst/>
                  <a:uLnTx/>
                  <a:uFillTx/>
                  <a:latin typeface="Bosch Office Sans" pitchFamily="34" charset="0"/>
                  <a:ea typeface="+mn-ea"/>
                  <a:cs typeface="Calibri"/>
                </a:rPr>
                <a:t>Overall Equipment Effectiveness (OEE) by 30%</a:t>
              </a:r>
              <a:r>
                <a:rPr kumimoji="0" lang="de" sz="900" b="0" i="0" u="none" strike="noStrike" kern="0" cap="none" spc="0" normalizeH="0" baseline="0" noProof="0" dirty="0">
                  <a:ln>
                    <a:noFill/>
                  </a:ln>
                  <a:solidFill>
                    <a:srgbClr val="007BC0"/>
                  </a:solidFill>
                  <a:effectLst/>
                  <a:uLnTx/>
                  <a:uFillTx/>
                  <a:latin typeface="Bosch Office Sans" pitchFamily="34" charset="0"/>
                  <a:ea typeface="+mn-ea"/>
                  <a:cs typeface="Calibri"/>
                </a:rPr>
                <a:t>.</a:t>
              </a:r>
              <a:endParaRPr kumimoji="0" lang="en-US" sz="900" b="0" i="0" u="none" strike="noStrike" kern="0" cap="none" spc="0" normalizeH="0" baseline="0" noProof="0" dirty="0">
                <a:ln>
                  <a:noFill/>
                </a:ln>
                <a:solidFill>
                  <a:srgbClr val="007BC0"/>
                </a:solidFill>
                <a:effectLst/>
                <a:uLnTx/>
                <a:uFillTx/>
                <a:latin typeface="Bosch Office Sans" pitchFamily="34" charset="0"/>
                <a:ea typeface="+mn-ea"/>
                <a:cs typeface="+mn-cs"/>
              </a:endParaRPr>
            </a:p>
          </p:txBody>
        </p:sp>
        <p:sp>
          <p:nvSpPr>
            <p:cNvPr id="10" name="Rectangle 9">
              <a:extLst>
                <a:ext uri="{FF2B5EF4-FFF2-40B4-BE49-F238E27FC236}">
                  <a16:creationId xmlns:a16="http://schemas.microsoft.com/office/drawing/2014/main" id="{5F03710F-9515-C195-4A33-454A2C463946}"/>
                </a:ext>
              </a:extLst>
            </p:cNvPr>
            <p:cNvSpPr/>
            <p:nvPr>
              <p:custDataLst>
                <p:tags r:id="rId2"/>
              </p:custDataLst>
            </p:nvPr>
          </p:nvSpPr>
          <p:spPr>
            <a:xfrm>
              <a:off x="7334048" y="3708389"/>
              <a:ext cx="3056861" cy="1431918"/>
            </a:xfrm>
            <a:prstGeom prst="rect">
              <a:avLst/>
            </a:prstGeom>
            <a:solidFill>
              <a:sysClr val="window" lastClr="FFFFFF">
                <a:lumMod val="95000"/>
              </a:sysClr>
            </a:solidFill>
            <a:ln w="9525" cap="flat" cmpd="sng" algn="ctr">
              <a:noFill/>
              <a:prstDash val="solid"/>
              <a:round/>
              <a:headEnd type="none" w="med" len="med"/>
              <a:tailEnd type="none" w="med" len="med"/>
            </a:ln>
            <a:effectLst/>
          </p:spPr>
          <p:txBody>
            <a:bodyPr lIns="41136" tIns="41136" rIns="41136" bIns="41136" rtlCol="0" anchor="ctr"/>
            <a:lstStyle/>
            <a:p>
              <a:pPr marL="0" marR="0" lvl="0" indent="0" algn="l" defTabSz="914266" rtl="0" eaLnBrk="1" fontAlgn="auto" latinLnBrk="0" hangingPunct="1">
                <a:lnSpc>
                  <a:spcPct val="100000"/>
                </a:lnSpc>
                <a:spcBef>
                  <a:spcPts val="450"/>
                </a:spcBef>
                <a:spcAft>
                  <a:spcPts val="0"/>
                </a:spcAft>
                <a:buClrTx/>
                <a:buSzTx/>
                <a:buFontTx/>
                <a:buNone/>
                <a:tabLst/>
                <a:defRPr/>
              </a:pPr>
              <a:r>
                <a:rPr kumimoji="0" lang="en-US" sz="900" b="0" i="0" u="none" strike="noStrike" kern="0" cap="none" spc="0" normalizeH="0" baseline="0" noProof="0" dirty="0">
                  <a:ln>
                    <a:noFill/>
                  </a:ln>
                  <a:solidFill>
                    <a:srgbClr val="007BC0"/>
                  </a:solidFill>
                  <a:effectLst/>
                  <a:uLnTx/>
                  <a:uFillTx/>
                  <a:latin typeface="Bosch Office Sans" pitchFamily="34" charset="0"/>
                  <a:ea typeface="+mn-ea"/>
                  <a:cs typeface="+mn-cs"/>
                </a:rPr>
                <a:t>The </a:t>
              </a:r>
              <a:r>
                <a:rPr kumimoji="0" lang="en-US" sz="900" b="1" i="0" u="none" strike="noStrike" kern="0" cap="none" spc="0" normalizeH="0" baseline="0" noProof="0" dirty="0">
                  <a:ln>
                    <a:noFill/>
                  </a:ln>
                  <a:solidFill>
                    <a:srgbClr val="007BC0"/>
                  </a:solidFill>
                  <a:effectLst/>
                  <a:uLnTx/>
                  <a:uFillTx/>
                  <a:latin typeface="Bosch Office Sans" pitchFamily="34" charset="0"/>
                  <a:ea typeface="+mn-ea"/>
                  <a:cs typeface="+mn-cs"/>
                </a:rPr>
                <a:t>World Economic Forum</a:t>
              </a:r>
              <a:r>
                <a:rPr kumimoji="0" lang="en-US" sz="900" b="0" i="0" u="none" strike="noStrike" kern="0" cap="none" spc="0" normalizeH="0" baseline="0" noProof="0" dirty="0">
                  <a:ln>
                    <a:noFill/>
                  </a:ln>
                  <a:solidFill>
                    <a:srgbClr val="007BC0"/>
                  </a:solidFill>
                  <a:effectLst/>
                  <a:uLnTx/>
                  <a:uFillTx/>
                  <a:latin typeface="Bosch Office Sans" pitchFamily="34" charset="0"/>
                  <a:ea typeface="+mn-ea"/>
                  <a:cs typeface="+mn-cs"/>
                </a:rPr>
                <a:t> evaluates leading manufacturers across the world in search of the most advanced sites.</a:t>
              </a:r>
            </a:p>
            <a:p>
              <a:pPr marL="0" marR="0" lvl="0" indent="0" algn="l" defTabSz="914266" rtl="0" eaLnBrk="1" fontAlgn="auto" latinLnBrk="0" hangingPunct="1">
                <a:lnSpc>
                  <a:spcPct val="100000"/>
                </a:lnSpc>
                <a:spcBef>
                  <a:spcPts val="450"/>
                </a:spcBef>
                <a:spcAft>
                  <a:spcPts val="0"/>
                </a:spcAft>
                <a:buClrTx/>
                <a:buSzTx/>
                <a:buFontTx/>
                <a:buNone/>
                <a:tabLst/>
                <a:defRPr/>
              </a:pPr>
              <a:endParaRPr kumimoji="0" lang="en-US" sz="900" b="0" i="0" u="none" strike="noStrike" kern="0" cap="none" spc="0" normalizeH="0" baseline="0" noProof="0" dirty="0">
                <a:ln>
                  <a:noFill/>
                </a:ln>
                <a:solidFill>
                  <a:srgbClr val="007BC0"/>
                </a:solidFill>
                <a:effectLst/>
                <a:uLnTx/>
                <a:uFillTx/>
                <a:latin typeface="Bosch Office Sans" pitchFamily="34" charset="0"/>
                <a:ea typeface="+mn-ea"/>
                <a:cs typeface="+mn-cs"/>
              </a:endParaRPr>
            </a:p>
            <a:p>
              <a:pPr marL="0" marR="0" lvl="0" indent="0" algn="l" defTabSz="914266" rtl="0" eaLnBrk="1" fontAlgn="auto" latinLnBrk="0" hangingPunct="1">
                <a:lnSpc>
                  <a:spcPct val="100000"/>
                </a:lnSpc>
                <a:spcBef>
                  <a:spcPts val="450"/>
                </a:spcBef>
                <a:spcAft>
                  <a:spcPts val="0"/>
                </a:spcAft>
                <a:buClrTx/>
                <a:buSzTx/>
                <a:buFontTx/>
                <a:buNone/>
                <a:tabLst/>
                <a:defRPr/>
              </a:pPr>
              <a:r>
                <a:rPr kumimoji="0" lang="en-US" sz="900" b="1" i="0" u="none" strike="noStrike" kern="0" cap="none" spc="0" normalizeH="0" baseline="0" noProof="0" dirty="0">
                  <a:ln>
                    <a:noFill/>
                  </a:ln>
                  <a:solidFill>
                    <a:srgbClr val="007BC0"/>
                  </a:solidFill>
                  <a:effectLst/>
                  <a:uLnTx/>
                  <a:uFillTx/>
                  <a:latin typeface="Bosch Office Sans" pitchFamily="34" charset="0"/>
                  <a:ea typeface="+mn-ea"/>
                  <a:cs typeface="+mn-cs"/>
                </a:rPr>
                <a:t>Bosch's Bursa Plant (BuP1)</a:t>
              </a:r>
              <a:r>
                <a:rPr kumimoji="0" lang="en-US" sz="900" b="0" i="0" u="none" strike="noStrike" kern="0" cap="none" spc="0" normalizeH="0" baseline="0" noProof="0" dirty="0">
                  <a:ln>
                    <a:noFill/>
                  </a:ln>
                  <a:solidFill>
                    <a:srgbClr val="007BC0"/>
                  </a:solidFill>
                  <a:effectLst/>
                  <a:uLnTx/>
                  <a:uFillTx/>
                  <a:latin typeface="Bosch Office Sans" pitchFamily="34" charset="0"/>
                  <a:ea typeface="+mn-ea"/>
                  <a:cs typeface="+mn-cs"/>
                </a:rPr>
                <a:t> is recognized as part of the World Economic Forum Global Lighthouse Network for </a:t>
              </a:r>
              <a:r>
                <a:rPr kumimoji="0" lang="en-US" sz="900" b="1" i="0" u="none" strike="noStrike" kern="0" cap="none" spc="0" normalizeH="0" baseline="0" noProof="0" dirty="0">
                  <a:ln>
                    <a:noFill/>
                  </a:ln>
                  <a:solidFill>
                    <a:srgbClr val="007BC0"/>
                  </a:solidFill>
                  <a:effectLst/>
                  <a:uLnTx/>
                  <a:uFillTx/>
                  <a:latin typeface="Bosch Office Sans" pitchFamily="34" charset="0"/>
                  <a:ea typeface="+mn-ea"/>
                  <a:cs typeface="+mn-cs"/>
                </a:rPr>
                <a:t>double digit improvements in financial, operational and sustainability metrics are their markers of success</a:t>
              </a:r>
            </a:p>
          </p:txBody>
        </p:sp>
        <p:cxnSp>
          <p:nvCxnSpPr>
            <p:cNvPr id="11" name="Straight Connector 10">
              <a:extLst>
                <a:ext uri="{FF2B5EF4-FFF2-40B4-BE49-F238E27FC236}">
                  <a16:creationId xmlns:a16="http://schemas.microsoft.com/office/drawing/2014/main" id="{807C172B-296F-2E11-3F08-E941ECFBC7A9}"/>
                </a:ext>
              </a:extLst>
            </p:cNvPr>
            <p:cNvCxnSpPr>
              <a:cxnSpLocks/>
            </p:cNvCxnSpPr>
            <p:nvPr/>
          </p:nvCxnSpPr>
          <p:spPr>
            <a:xfrm>
              <a:off x="6789735" y="3621386"/>
              <a:ext cx="3421756" cy="8271"/>
            </a:xfrm>
            <a:prstGeom prst="line">
              <a:avLst/>
            </a:prstGeom>
            <a:noFill/>
            <a:ln w="6350" cap="flat" cmpd="sng" algn="ctr">
              <a:solidFill>
                <a:sysClr val="window" lastClr="FFFFFF">
                  <a:lumMod val="65000"/>
                </a:sysClr>
              </a:solidFill>
              <a:prstDash val="dash"/>
              <a:miter lim="800000"/>
            </a:ln>
            <a:effectLst/>
          </p:spPr>
        </p:cxnSp>
        <p:pic>
          <p:nvPicPr>
            <p:cNvPr id="12" name="Graphic 11" descr="Continuous Improvement with solid fill">
              <a:extLst>
                <a:ext uri="{FF2B5EF4-FFF2-40B4-BE49-F238E27FC236}">
                  <a16:creationId xmlns:a16="http://schemas.microsoft.com/office/drawing/2014/main" id="{5AACA01B-7285-2BC8-E134-B40154F741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646189" y="3982841"/>
              <a:ext cx="737105" cy="737105"/>
            </a:xfrm>
            <a:prstGeom prst="rect">
              <a:avLst/>
            </a:prstGeom>
          </p:spPr>
        </p:pic>
        <p:pic>
          <p:nvPicPr>
            <p:cNvPr id="13" name="Picture 17" descr="A screenshot of a computer&#10;&#10;Description automatically generated">
              <a:extLst>
                <a:ext uri="{FF2B5EF4-FFF2-40B4-BE49-F238E27FC236}">
                  <a16:creationId xmlns:a16="http://schemas.microsoft.com/office/drawing/2014/main" id="{5FB0EB61-FC48-4AB0-963E-208C68B1D8B9}"/>
                </a:ext>
              </a:extLst>
            </p:cNvPr>
            <p:cNvPicPr>
              <a:picLocks noChangeAspect="1"/>
            </p:cNvPicPr>
            <p:nvPr/>
          </p:nvPicPr>
          <p:blipFill>
            <a:blip r:embed="rId6"/>
            <a:stretch>
              <a:fillRect/>
            </a:stretch>
          </p:blipFill>
          <p:spPr>
            <a:xfrm>
              <a:off x="441898" y="1901991"/>
              <a:ext cx="6029175" cy="2204160"/>
            </a:xfrm>
            <a:prstGeom prst="rect">
              <a:avLst/>
            </a:prstGeom>
          </p:spPr>
        </p:pic>
        <p:sp>
          <p:nvSpPr>
            <p:cNvPr id="14" name="TextBox 13">
              <a:extLst>
                <a:ext uri="{FF2B5EF4-FFF2-40B4-BE49-F238E27FC236}">
                  <a16:creationId xmlns:a16="http://schemas.microsoft.com/office/drawing/2014/main" id="{5CE56256-9BE7-06E6-C7DF-168C4E296FC1}"/>
                </a:ext>
              </a:extLst>
            </p:cNvPr>
            <p:cNvSpPr txBox="1"/>
            <p:nvPr/>
          </p:nvSpPr>
          <p:spPr>
            <a:xfrm>
              <a:off x="1809830" y="4153677"/>
              <a:ext cx="3635980" cy="1539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22686" rtl="0" eaLnBrk="1" fontAlgn="auto" latinLnBrk="0" hangingPunct="1">
                <a:lnSpc>
                  <a:spcPct val="100000"/>
                </a:lnSpc>
                <a:spcBef>
                  <a:spcPts val="450"/>
                </a:spcBef>
                <a:spcAft>
                  <a:spcPts val="0"/>
                </a:spcAft>
                <a:buClrTx/>
                <a:buSzTx/>
                <a:buFontTx/>
                <a:buNone/>
                <a:tabLst/>
                <a:defRPr/>
              </a:pPr>
              <a:r>
                <a:rPr kumimoji="0" lang="en-US" sz="990" b="0" i="0" u="none" strike="noStrike" kern="0" cap="none" spc="0" normalizeH="0" baseline="0" noProof="0">
                  <a:ln>
                    <a:noFill/>
                  </a:ln>
                  <a:solidFill>
                    <a:prstClr val="black"/>
                  </a:solidFill>
                  <a:effectLst/>
                  <a:uLnTx/>
                  <a:uFillTx/>
                  <a:latin typeface="Bosch Office Sans" pitchFamily="34" charset="0"/>
                  <a:ea typeface="+mn-ea"/>
                  <a:cs typeface="+mn-cs"/>
                </a:rPr>
                <a:t>Picture of ADE from BuP1-HDEV6</a:t>
              </a:r>
            </a:p>
          </p:txBody>
        </p:sp>
        <p:pic>
          <p:nvPicPr>
            <p:cNvPr id="15" name="Picture 42" descr="A screen shot of a computer&#10;&#10;Description automatically generated">
              <a:extLst>
                <a:ext uri="{FF2B5EF4-FFF2-40B4-BE49-F238E27FC236}">
                  <a16:creationId xmlns:a16="http://schemas.microsoft.com/office/drawing/2014/main" id="{504212FC-F939-91D9-0D99-9F11C1282D14}"/>
                </a:ext>
              </a:extLst>
            </p:cNvPr>
            <p:cNvPicPr>
              <a:picLocks noChangeAspect="1"/>
            </p:cNvPicPr>
            <p:nvPr/>
          </p:nvPicPr>
          <p:blipFill>
            <a:blip r:embed="rId7"/>
            <a:stretch>
              <a:fillRect/>
            </a:stretch>
          </p:blipFill>
          <p:spPr>
            <a:xfrm>
              <a:off x="6864951" y="2607051"/>
              <a:ext cx="3419173" cy="771412"/>
            </a:xfrm>
            <a:prstGeom prst="rect">
              <a:avLst/>
            </a:prstGeom>
            <a:ln>
              <a:noFill/>
            </a:ln>
            <a:effectLst>
              <a:outerShdw blurRad="292100" dist="139700" dir="2700000" algn="tl" rotWithShape="0">
                <a:srgbClr val="333333">
                  <a:alpha val="65000"/>
                </a:srgbClr>
              </a:outerShdw>
            </a:effectLst>
          </p:spPr>
        </p:pic>
        <p:pic>
          <p:nvPicPr>
            <p:cNvPr id="16" name="Picture 43" descr="A blue square with white and blue wrench pattern&#10;&#10;Description automatically generated">
              <a:extLst>
                <a:ext uri="{FF2B5EF4-FFF2-40B4-BE49-F238E27FC236}">
                  <a16:creationId xmlns:a16="http://schemas.microsoft.com/office/drawing/2014/main" id="{7F86C8ED-0E24-3BDC-959C-98B77E387528}"/>
                </a:ext>
              </a:extLst>
            </p:cNvPr>
            <p:cNvPicPr>
              <a:picLocks noChangeAspect="1"/>
            </p:cNvPicPr>
            <p:nvPr/>
          </p:nvPicPr>
          <p:blipFill>
            <a:blip r:embed="rId8"/>
            <a:stretch>
              <a:fillRect/>
            </a:stretch>
          </p:blipFill>
          <p:spPr>
            <a:xfrm>
              <a:off x="6702475" y="1418485"/>
              <a:ext cx="1050626" cy="1057926"/>
            </a:xfrm>
            <a:prstGeom prst="rect">
              <a:avLst/>
            </a:prstGeom>
          </p:spPr>
        </p:pic>
        <p:sp>
          <p:nvSpPr>
            <p:cNvPr id="17" name="TextBox 16">
              <a:extLst>
                <a:ext uri="{FF2B5EF4-FFF2-40B4-BE49-F238E27FC236}">
                  <a16:creationId xmlns:a16="http://schemas.microsoft.com/office/drawing/2014/main" id="{22885E9B-68C7-5D0F-13A6-5ACADEBBB0E4}"/>
                </a:ext>
              </a:extLst>
            </p:cNvPr>
            <p:cNvSpPr txBox="1"/>
            <p:nvPr/>
          </p:nvSpPr>
          <p:spPr>
            <a:xfrm>
              <a:off x="369345" y="4847597"/>
              <a:ext cx="6190325" cy="6058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822686" rtl="0" eaLnBrk="1" fontAlgn="auto" latinLnBrk="0" hangingPunct="1">
                <a:lnSpc>
                  <a:spcPct val="100000"/>
                </a:lnSpc>
                <a:spcBef>
                  <a:spcPts val="0"/>
                </a:spcBef>
                <a:spcAft>
                  <a:spcPts val="0"/>
                </a:spcAft>
                <a:buClrTx/>
                <a:buSzTx/>
                <a:buFontTx/>
                <a:buNone/>
                <a:tabLst/>
                <a:defRPr/>
              </a:pPr>
              <a:r>
                <a:rPr kumimoji="0" lang="de"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"Based on this success, we can really say Bursa is on the right path to create value and increase data utilization by using Anomaly Detection Engine (ADE) and further solutions."   -   Azeem Lodhi </a:t>
              </a:r>
              <a:endPar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endParaRPr>
            </a:p>
            <a:p>
              <a:pPr marL="0" marR="0" lvl="0" indent="0" algn="l" defTabSz="822686" rtl="0" eaLnBrk="1" fontAlgn="auto" latinLnBrk="0" hangingPunct="1">
                <a:lnSpc>
                  <a:spcPct val="100000"/>
                </a:lnSpc>
                <a:spcBef>
                  <a:spcPts val="450"/>
                </a:spcBef>
                <a:spcAft>
                  <a:spcPts val="0"/>
                </a:spcAft>
                <a:buClrTx/>
                <a:buSzTx/>
                <a:buFontTx/>
                <a:buNone/>
                <a:tabLst/>
                <a:defRPr/>
              </a:pPr>
              <a:endParaRPr kumimoji="0" lang="en-US" sz="108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18" name="TextBox 17">
              <a:extLst>
                <a:ext uri="{FF2B5EF4-FFF2-40B4-BE49-F238E27FC236}">
                  <a16:creationId xmlns:a16="http://schemas.microsoft.com/office/drawing/2014/main" id="{4761249C-DCFC-68EC-14DB-7BBF7E781E3D}"/>
                </a:ext>
              </a:extLst>
            </p:cNvPr>
            <p:cNvSpPr txBox="1"/>
            <p:nvPr/>
          </p:nvSpPr>
          <p:spPr>
            <a:xfrm>
              <a:off x="217244" y="1396992"/>
              <a:ext cx="5669535" cy="1865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822686" rtl="0" eaLnBrk="1" fontAlgn="auto" latinLnBrk="0" hangingPunct="1">
                <a:lnSpc>
                  <a:spcPct val="100000"/>
                </a:lnSpc>
                <a:spcBef>
                  <a:spcPts val="45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Tw Cen MT" panose="020B0602020104020603" pitchFamily="34" charset="0"/>
                  <a:ea typeface="+mn-ea"/>
                  <a:cs typeface="+mn-cs"/>
                </a:rPr>
                <a:t>ADE notifies, explains and helps users explore the cause for an anomaly</a:t>
              </a:r>
            </a:p>
          </p:txBody>
        </p:sp>
      </p:grpSp>
      <p:sp>
        <p:nvSpPr>
          <p:cNvPr id="5" name="Slide Number Placeholder 4">
            <a:extLst>
              <a:ext uri="{FF2B5EF4-FFF2-40B4-BE49-F238E27FC236}">
                <a16:creationId xmlns:a16="http://schemas.microsoft.com/office/drawing/2014/main" id="{419D66A2-787E-6140-58E7-905E9AB762CA}"/>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120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1">
              <a:ln>
                <a:noFill/>
              </a:ln>
              <a:solidFill>
                <a:srgbClr val="999FA6"/>
              </a:solidFill>
              <a:effectLst/>
              <a:uLnTx/>
              <a:uFillTx/>
              <a:latin typeface="Bosch Office Sans"/>
              <a:ea typeface="+mn-ea"/>
              <a:cs typeface="+mn-cs"/>
            </a:endParaRPr>
          </a:p>
        </p:txBody>
      </p:sp>
      <p:sp>
        <p:nvSpPr>
          <p:cNvPr id="2" name="Title 1">
            <a:extLst>
              <a:ext uri="{FF2B5EF4-FFF2-40B4-BE49-F238E27FC236}">
                <a16:creationId xmlns:a16="http://schemas.microsoft.com/office/drawing/2014/main" id="{E2EEE866-A09F-A9A7-0CA1-6A6149D820EA}"/>
              </a:ext>
            </a:extLst>
          </p:cNvPr>
          <p:cNvSpPr>
            <a:spLocks noGrp="1"/>
          </p:cNvSpPr>
          <p:nvPr>
            <p:ph type="title"/>
          </p:nvPr>
        </p:nvSpPr>
        <p:spPr>
          <a:xfrm>
            <a:off x="205199" y="648000"/>
            <a:ext cx="10558800" cy="388800"/>
          </a:xfrm>
        </p:spPr>
        <p:txBody>
          <a:bodyPr lIns="0" tIns="0" rIns="0" bIns="0"/>
          <a:lstStyle/>
          <a:p>
            <a:r>
              <a:rPr lang="en-US" sz="2000">
                <a:latin typeface="+mj-lt"/>
              </a:rPr>
              <a:t>ADE - Anomaly Detection Engine | </a:t>
            </a:r>
            <a:r>
              <a:rPr lang="en-US" sz="2000"/>
              <a:t>Use Case @ Bursa Plant</a:t>
            </a:r>
            <a:endParaRPr lang="de-DE" sz="2000"/>
          </a:p>
        </p:txBody>
      </p:sp>
      <p:pic>
        <p:nvPicPr>
          <p:cNvPr id="20" name="Picture 19">
            <a:extLst>
              <a:ext uri="{FF2B5EF4-FFF2-40B4-BE49-F238E27FC236}">
                <a16:creationId xmlns:a16="http://schemas.microsoft.com/office/drawing/2014/main" id="{BF6C5503-782E-2049-694D-4D53287E699C}"/>
              </a:ext>
            </a:extLst>
          </p:cNvPr>
          <p:cNvPicPr>
            <a:picLocks noChangeAspect="1"/>
          </p:cNvPicPr>
          <p:nvPr/>
        </p:nvPicPr>
        <p:blipFill>
          <a:blip r:embed="rId9"/>
          <a:stretch>
            <a:fillRect/>
          </a:stretch>
        </p:blipFill>
        <p:spPr>
          <a:xfrm>
            <a:off x="-1" y="-7910"/>
            <a:ext cx="1368495" cy="515198"/>
          </a:xfrm>
          <a:prstGeom prst="rect">
            <a:avLst/>
          </a:prstGeom>
        </p:spPr>
      </p:pic>
    </p:spTree>
    <p:extLst>
      <p:ext uri="{BB962C8B-B14F-4D97-AF65-F5344CB8AC3E}">
        <p14:creationId xmlns:p14="http://schemas.microsoft.com/office/powerpoint/2010/main" val="2386752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83E4CF6-6FDB-5CD7-CEDA-CD6EE3B7D5BB}"/>
              </a:ext>
            </a:extLst>
          </p:cNvPr>
          <p:cNvSpPr/>
          <p:nvPr/>
        </p:nvSpPr>
        <p:spPr>
          <a:xfrm>
            <a:off x="1146425" y="5077730"/>
            <a:ext cx="1957406" cy="674031"/>
          </a:xfrm>
          <a:prstGeom prst="rect">
            <a:avLst/>
          </a:prstGeom>
        </p:spPr>
        <p:txBody>
          <a:bodyPr wrap="square">
            <a:spAutoFit/>
          </a:bodyPr>
          <a:lstStyle/>
          <a:p>
            <a:pPr marL="0" marR="0" lvl="0" indent="0" algn="ctr" defTabSz="822439" rtl="0" eaLnBrk="1" fontAlgn="base" latinLnBrk="0" hangingPunct="1">
              <a:lnSpc>
                <a:spcPct val="100000"/>
              </a:lnSpc>
              <a:spcBef>
                <a:spcPct val="0"/>
              </a:spcBef>
              <a:spcAft>
                <a:spcPct val="0"/>
              </a:spcAft>
              <a:buClrTx/>
              <a:buSzTx/>
              <a:buFontTx/>
              <a:buNone/>
              <a:tabLst/>
              <a:defRPr/>
            </a:pPr>
            <a:r>
              <a:rPr kumimoji="0" lang="en-US" sz="1260" b="1"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Descriptive</a:t>
            </a:r>
          </a:p>
          <a:p>
            <a:pPr marL="0" marR="0" lvl="0" indent="0" algn="ctr" defTabSz="822439" rtl="0" eaLnBrk="1" fontAlgn="base" latinLnBrk="0" hangingPunct="1">
              <a:lnSpc>
                <a:spcPct val="100000"/>
              </a:lnSpc>
              <a:spcBef>
                <a:spcPct val="0"/>
              </a:spcBef>
              <a:spcAft>
                <a:spcPct val="0"/>
              </a:spcAft>
              <a:buClrTx/>
              <a:buSzTx/>
              <a:buFontTx/>
              <a:buNone/>
              <a:tabLst/>
              <a:defRPr/>
            </a:pPr>
            <a:r>
              <a:rPr kumimoji="0" lang="en-US" sz="1260" b="0" i="0" u="none" strike="noStrike" kern="1200" cap="none" spc="0" normalizeH="0" baseline="0" noProof="0">
                <a:ln>
                  <a:noFill/>
                </a:ln>
                <a:solidFill>
                  <a:srgbClr val="B2B3B5"/>
                </a:solidFill>
                <a:effectLst/>
                <a:uLnTx/>
                <a:uFillTx/>
                <a:latin typeface="Arial" panose="020B0604020202020204" pitchFamily="34" charset="0"/>
                <a:ea typeface="+mn-ea"/>
                <a:cs typeface="Arial" panose="020B0604020202020204" pitchFamily="34" charset="0"/>
              </a:rPr>
              <a:t>Explain what has happened so far</a:t>
            </a:r>
          </a:p>
        </p:txBody>
      </p:sp>
      <p:sp>
        <p:nvSpPr>
          <p:cNvPr id="9" name="Rectangle 8">
            <a:extLst>
              <a:ext uri="{FF2B5EF4-FFF2-40B4-BE49-F238E27FC236}">
                <a16:creationId xmlns:a16="http://schemas.microsoft.com/office/drawing/2014/main" id="{E8A8C957-2169-CE61-59B5-2271A5443161}"/>
              </a:ext>
            </a:extLst>
          </p:cNvPr>
          <p:cNvSpPr/>
          <p:nvPr/>
        </p:nvSpPr>
        <p:spPr>
          <a:xfrm>
            <a:off x="3761007" y="4256038"/>
            <a:ext cx="1802523" cy="674031"/>
          </a:xfrm>
          <a:prstGeom prst="rect">
            <a:avLst/>
          </a:prstGeom>
        </p:spPr>
        <p:txBody>
          <a:bodyPr wrap="square">
            <a:spAutoFit/>
          </a:bodyPr>
          <a:lstStyle/>
          <a:p>
            <a:pPr marL="0" marR="0" lvl="0" indent="0" algn="ctr" defTabSz="822439" rtl="0" eaLnBrk="1" fontAlgn="base" latinLnBrk="0" hangingPunct="1">
              <a:lnSpc>
                <a:spcPct val="100000"/>
              </a:lnSpc>
              <a:spcBef>
                <a:spcPct val="0"/>
              </a:spcBef>
              <a:spcAft>
                <a:spcPct val="0"/>
              </a:spcAft>
              <a:buClrTx/>
              <a:buSzTx/>
              <a:buFontTx/>
              <a:buNone/>
              <a:tabLst/>
              <a:defRPr/>
            </a:pPr>
            <a:r>
              <a:rPr kumimoji="0" lang="en-US" sz="1260" b="1"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Diagnostic</a:t>
            </a:r>
          </a:p>
          <a:p>
            <a:pPr marL="0" marR="0" lvl="0" indent="0" algn="ctr" defTabSz="822439" rtl="0" eaLnBrk="1" fontAlgn="base" latinLnBrk="0" hangingPunct="1">
              <a:lnSpc>
                <a:spcPct val="100000"/>
              </a:lnSpc>
              <a:spcBef>
                <a:spcPct val="0"/>
              </a:spcBef>
              <a:spcAft>
                <a:spcPct val="0"/>
              </a:spcAft>
              <a:buClrTx/>
              <a:buSzTx/>
              <a:buFontTx/>
              <a:buNone/>
              <a:tabLst/>
              <a:defRPr/>
            </a:pPr>
            <a:r>
              <a:rPr kumimoji="0" lang="en-US" sz="1260" b="0" i="0" u="none" strike="noStrike" kern="1200" cap="none" spc="0" normalizeH="0" baseline="0" noProof="0">
                <a:ln>
                  <a:noFill/>
                </a:ln>
                <a:solidFill>
                  <a:srgbClr val="B2B3B5"/>
                </a:solidFill>
                <a:effectLst/>
                <a:uLnTx/>
                <a:uFillTx/>
                <a:latin typeface="Arial" panose="020B0604020202020204" pitchFamily="34" charset="0"/>
                <a:ea typeface="+mn-ea"/>
                <a:cs typeface="Arial" panose="020B0604020202020204" pitchFamily="34" charset="0"/>
              </a:rPr>
              <a:t>Explain why an event happened</a:t>
            </a:r>
          </a:p>
        </p:txBody>
      </p:sp>
      <p:sp>
        <p:nvSpPr>
          <p:cNvPr id="11" name="Rectangle 10">
            <a:extLst>
              <a:ext uri="{FF2B5EF4-FFF2-40B4-BE49-F238E27FC236}">
                <a16:creationId xmlns:a16="http://schemas.microsoft.com/office/drawing/2014/main" id="{4A3FA0AA-25B9-A25B-03A2-438CC0600B8B}"/>
              </a:ext>
            </a:extLst>
          </p:cNvPr>
          <p:cNvSpPr/>
          <p:nvPr/>
        </p:nvSpPr>
        <p:spPr>
          <a:xfrm>
            <a:off x="8604585" y="2713863"/>
            <a:ext cx="1994583" cy="674031"/>
          </a:xfrm>
          <a:prstGeom prst="rect">
            <a:avLst/>
          </a:prstGeom>
        </p:spPr>
        <p:txBody>
          <a:bodyPr wrap="square">
            <a:spAutoFit/>
          </a:bodyPr>
          <a:lstStyle/>
          <a:p>
            <a:pPr marL="0" marR="0" lvl="0" indent="0" algn="ctr" defTabSz="822439" rtl="0" eaLnBrk="1" fontAlgn="base" latinLnBrk="0" hangingPunct="1">
              <a:lnSpc>
                <a:spcPct val="100000"/>
              </a:lnSpc>
              <a:spcBef>
                <a:spcPct val="0"/>
              </a:spcBef>
              <a:spcAft>
                <a:spcPct val="0"/>
              </a:spcAft>
              <a:buClrTx/>
              <a:buSzTx/>
              <a:buFontTx/>
              <a:buNone/>
              <a:tabLst/>
              <a:defRPr/>
            </a:pPr>
            <a:r>
              <a:rPr kumimoji="0" lang="en-US" sz="1260" b="1"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Prescriptive</a:t>
            </a:r>
          </a:p>
          <a:p>
            <a:pPr marL="0" marR="0" lvl="0" indent="0" algn="ctr" defTabSz="822439" rtl="0" eaLnBrk="1" fontAlgn="base" latinLnBrk="0" hangingPunct="1">
              <a:lnSpc>
                <a:spcPct val="100000"/>
              </a:lnSpc>
              <a:spcBef>
                <a:spcPct val="0"/>
              </a:spcBef>
              <a:spcAft>
                <a:spcPct val="0"/>
              </a:spcAft>
              <a:buClrTx/>
              <a:buSzTx/>
              <a:buFontTx/>
              <a:buNone/>
              <a:tabLst/>
              <a:defRPr/>
            </a:pPr>
            <a:r>
              <a:rPr kumimoji="0" lang="en-US" sz="1260" b="0" i="0" u="none" strike="noStrike" kern="1200" cap="none" spc="0" normalizeH="0" baseline="0" noProof="0">
                <a:ln>
                  <a:noFill/>
                </a:ln>
                <a:solidFill>
                  <a:srgbClr val="B2B3B5"/>
                </a:solidFill>
                <a:effectLst/>
                <a:uLnTx/>
                <a:uFillTx/>
                <a:latin typeface="Arial" panose="020B0604020202020204" pitchFamily="34" charset="0"/>
                <a:ea typeface="+mn-ea"/>
                <a:cs typeface="Arial" panose="020B0604020202020204" pitchFamily="34" charset="0"/>
              </a:rPr>
              <a:t>Recommend an action</a:t>
            </a:r>
          </a:p>
          <a:p>
            <a:pPr marL="0" marR="0" lvl="0" indent="0" algn="ctr" defTabSz="822439" rtl="0" eaLnBrk="1" fontAlgn="base" latinLnBrk="0" hangingPunct="1">
              <a:lnSpc>
                <a:spcPct val="100000"/>
              </a:lnSpc>
              <a:spcBef>
                <a:spcPct val="0"/>
              </a:spcBef>
              <a:spcAft>
                <a:spcPct val="0"/>
              </a:spcAft>
              <a:buClrTx/>
              <a:buSzTx/>
              <a:buFontTx/>
              <a:buNone/>
              <a:tabLst/>
              <a:defRPr/>
            </a:pPr>
            <a:r>
              <a:rPr kumimoji="0" lang="en-US" sz="1260" b="0" i="0" u="none" strike="noStrike" kern="1200" cap="none" spc="0" normalizeH="0" baseline="0" noProof="0">
                <a:ln>
                  <a:noFill/>
                </a:ln>
                <a:solidFill>
                  <a:srgbClr val="B2B3B5"/>
                </a:solidFill>
                <a:effectLst/>
                <a:uLnTx/>
                <a:uFillTx/>
                <a:latin typeface="Arial" panose="020B0604020202020204" pitchFamily="34" charset="0"/>
                <a:ea typeface="+mn-ea"/>
                <a:cs typeface="Arial" panose="020B0604020202020204" pitchFamily="34" charset="0"/>
              </a:rPr>
              <a:t>to influence outcomes</a:t>
            </a:r>
          </a:p>
        </p:txBody>
      </p:sp>
      <p:sp>
        <p:nvSpPr>
          <p:cNvPr id="10" name="Rectangle 9">
            <a:extLst>
              <a:ext uri="{FF2B5EF4-FFF2-40B4-BE49-F238E27FC236}">
                <a16:creationId xmlns:a16="http://schemas.microsoft.com/office/drawing/2014/main" id="{455B5954-CF9C-88ED-1195-9518452CFF55}"/>
              </a:ext>
            </a:extLst>
          </p:cNvPr>
          <p:cNvSpPr/>
          <p:nvPr/>
        </p:nvSpPr>
        <p:spPr>
          <a:xfrm>
            <a:off x="6301149" y="3473851"/>
            <a:ext cx="1766945" cy="674031"/>
          </a:xfrm>
          <a:prstGeom prst="rect">
            <a:avLst/>
          </a:prstGeom>
        </p:spPr>
        <p:txBody>
          <a:bodyPr wrap="square">
            <a:spAutoFit/>
          </a:bodyPr>
          <a:lstStyle/>
          <a:p>
            <a:pPr marL="0" marR="0" lvl="0" indent="0" algn="ctr" defTabSz="822439" rtl="0" eaLnBrk="1" fontAlgn="base" latinLnBrk="0" hangingPunct="1">
              <a:lnSpc>
                <a:spcPct val="100000"/>
              </a:lnSpc>
              <a:spcBef>
                <a:spcPct val="0"/>
              </a:spcBef>
              <a:spcAft>
                <a:spcPct val="0"/>
              </a:spcAft>
              <a:buClrTx/>
              <a:buSzTx/>
              <a:buFontTx/>
              <a:buNone/>
              <a:tabLst/>
              <a:defRPr/>
            </a:pPr>
            <a:r>
              <a:rPr kumimoji="0" lang="en-US" sz="1260" b="1"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Predictive</a:t>
            </a:r>
          </a:p>
          <a:p>
            <a:pPr marL="0" marR="0" lvl="0" indent="0" algn="ctr" defTabSz="822439" rtl="0" eaLnBrk="1" fontAlgn="base" latinLnBrk="0" hangingPunct="1">
              <a:lnSpc>
                <a:spcPct val="100000"/>
              </a:lnSpc>
              <a:spcBef>
                <a:spcPct val="0"/>
              </a:spcBef>
              <a:spcAft>
                <a:spcPct val="0"/>
              </a:spcAft>
              <a:buClrTx/>
              <a:buSzTx/>
              <a:buFontTx/>
              <a:buNone/>
              <a:tabLst/>
              <a:defRPr/>
            </a:pPr>
            <a:r>
              <a:rPr kumimoji="0" lang="en-US" sz="1260" b="0" i="0" u="none" strike="noStrike" kern="1200" cap="none" spc="0" normalizeH="0" baseline="0" noProof="0">
                <a:ln>
                  <a:noFill/>
                </a:ln>
                <a:solidFill>
                  <a:srgbClr val="B2B3B5"/>
                </a:solidFill>
                <a:effectLst/>
                <a:uLnTx/>
                <a:uFillTx/>
                <a:latin typeface="Arial" panose="020B0604020202020204" pitchFamily="34" charset="0"/>
                <a:ea typeface="+mn-ea"/>
                <a:cs typeface="Arial" panose="020B0604020202020204" pitchFamily="34" charset="0"/>
              </a:rPr>
              <a:t>Forecast the type of event likely to happen</a:t>
            </a:r>
          </a:p>
        </p:txBody>
      </p:sp>
      <p:grpSp>
        <p:nvGrpSpPr>
          <p:cNvPr id="69" name="Group 68">
            <a:extLst>
              <a:ext uri="{FF2B5EF4-FFF2-40B4-BE49-F238E27FC236}">
                <a16:creationId xmlns:a16="http://schemas.microsoft.com/office/drawing/2014/main" id="{FA4F04EB-F663-49A9-7863-03712608FDCC}"/>
              </a:ext>
            </a:extLst>
          </p:cNvPr>
          <p:cNvGrpSpPr/>
          <p:nvPr/>
        </p:nvGrpSpPr>
        <p:grpSpPr>
          <a:xfrm>
            <a:off x="409042" y="2418351"/>
            <a:ext cx="10654659" cy="2617635"/>
            <a:chOff x="941745" y="230310"/>
            <a:chExt cx="7512769" cy="5735342"/>
          </a:xfrm>
        </p:grpSpPr>
        <p:grpSp>
          <p:nvGrpSpPr>
            <p:cNvPr id="3" name="Group 2">
              <a:extLst>
                <a:ext uri="{FF2B5EF4-FFF2-40B4-BE49-F238E27FC236}">
                  <a16:creationId xmlns:a16="http://schemas.microsoft.com/office/drawing/2014/main" id="{05D4BA32-29AC-AC69-FAD8-6DB7C18CECA5}"/>
                </a:ext>
              </a:extLst>
            </p:cNvPr>
            <p:cNvGrpSpPr/>
            <p:nvPr/>
          </p:nvGrpSpPr>
          <p:grpSpPr>
            <a:xfrm>
              <a:off x="1519549" y="5387847"/>
              <a:ext cx="1733414" cy="577805"/>
              <a:chOff x="3323770" y="5341255"/>
              <a:chExt cx="2307774" cy="769259"/>
            </a:xfrm>
            <a:solidFill>
              <a:schemeClr val="accent2">
                <a:lumMod val="20000"/>
                <a:lumOff val="80000"/>
              </a:schemeClr>
            </a:solidFill>
            <a:effectLst>
              <a:outerShdw blurRad="279400" dist="38100" dir="5400000" sx="103000" sy="103000" algn="tl" rotWithShape="0">
                <a:prstClr val="black">
                  <a:alpha val="32000"/>
                </a:prstClr>
              </a:outerShdw>
            </a:effectLst>
          </p:grpSpPr>
          <p:sp>
            <p:nvSpPr>
              <p:cNvPr id="53" name="Rectangle 52">
                <a:extLst>
                  <a:ext uri="{FF2B5EF4-FFF2-40B4-BE49-F238E27FC236}">
                    <a16:creationId xmlns:a16="http://schemas.microsoft.com/office/drawing/2014/main" id="{07DCEDF6-97A0-AE09-72EC-41B91B2E4D0B}"/>
                  </a:ext>
                </a:extLst>
              </p:cNvPr>
              <p:cNvSpPr/>
              <p:nvPr/>
            </p:nvSpPr>
            <p:spPr>
              <a:xfrm rot="5400000">
                <a:off x="3708399" y="4956628"/>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439" rtl="0" eaLnBrk="1" fontAlgn="base" latinLnBrk="0" hangingPunct="1">
                  <a:lnSpc>
                    <a:spcPct val="100000"/>
                  </a:lnSpc>
                  <a:spcBef>
                    <a:spcPct val="0"/>
                  </a:spcBef>
                  <a:spcAft>
                    <a:spcPct val="0"/>
                  </a:spcAft>
                  <a:buClrTx/>
                  <a:buSzTx/>
                  <a:buFontTx/>
                  <a:buNone/>
                  <a:tabLst/>
                  <a:defRPr/>
                </a:pPr>
                <a:endParaRPr kumimoji="0" lang="en-US" sz="1260" b="0" i="0" u="none" strike="noStrike" kern="1200" cap="none" spc="0" normalizeH="0" baseline="0" noProof="0">
                  <a:ln>
                    <a:noFill/>
                  </a:ln>
                  <a:solidFill>
                    <a:prstClr val="white"/>
                  </a:solidFill>
                  <a:effectLst/>
                  <a:uLnTx/>
                  <a:uFillTx/>
                  <a:latin typeface="Bosch Office Sans"/>
                  <a:ea typeface="+mn-ea"/>
                  <a:cs typeface="+mn-cs"/>
                </a:endParaRPr>
              </a:p>
            </p:txBody>
          </p:sp>
          <p:sp>
            <p:nvSpPr>
              <p:cNvPr id="54" name="Right Triangle 53">
                <a:extLst>
                  <a:ext uri="{FF2B5EF4-FFF2-40B4-BE49-F238E27FC236}">
                    <a16:creationId xmlns:a16="http://schemas.microsoft.com/office/drawing/2014/main" id="{A84A75EE-8323-DB11-A8D8-77CC6DB850D3}"/>
                  </a:ext>
                </a:extLst>
              </p:cNvPr>
              <p:cNvSpPr/>
              <p:nvPr/>
            </p:nvSpPr>
            <p:spPr>
              <a:xfrm flipV="1">
                <a:off x="4862285" y="5341255"/>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439" rtl="0" eaLnBrk="1" fontAlgn="base" latinLnBrk="0" hangingPunct="1">
                  <a:lnSpc>
                    <a:spcPct val="100000"/>
                  </a:lnSpc>
                  <a:spcBef>
                    <a:spcPct val="0"/>
                  </a:spcBef>
                  <a:spcAft>
                    <a:spcPct val="0"/>
                  </a:spcAft>
                  <a:buClrTx/>
                  <a:buSzTx/>
                  <a:buFontTx/>
                  <a:buNone/>
                  <a:tabLst/>
                  <a:defRPr/>
                </a:pPr>
                <a:endParaRPr kumimoji="0" lang="en-US" sz="1260" b="0" i="0" u="none" strike="noStrike" kern="1200" cap="none" spc="0" normalizeH="0" baseline="0" noProof="0">
                  <a:ln>
                    <a:noFill/>
                  </a:ln>
                  <a:solidFill>
                    <a:prstClr val="white"/>
                  </a:solidFill>
                  <a:effectLst/>
                  <a:uLnTx/>
                  <a:uFillTx/>
                  <a:latin typeface="Bosch Office Sans"/>
                  <a:ea typeface="+mn-ea"/>
                  <a:cs typeface="+mn-cs"/>
                </a:endParaRPr>
              </a:p>
            </p:txBody>
          </p:sp>
        </p:grpSp>
        <p:grpSp>
          <p:nvGrpSpPr>
            <p:cNvPr id="4" name="Group 3">
              <a:extLst>
                <a:ext uri="{FF2B5EF4-FFF2-40B4-BE49-F238E27FC236}">
                  <a16:creationId xmlns:a16="http://schemas.microsoft.com/office/drawing/2014/main" id="{3F60E60D-A85A-8643-EABC-080E8D8C2CC0}"/>
                </a:ext>
              </a:extLst>
            </p:cNvPr>
            <p:cNvGrpSpPr/>
            <p:nvPr/>
          </p:nvGrpSpPr>
          <p:grpSpPr>
            <a:xfrm>
              <a:off x="3252963" y="3654431"/>
              <a:ext cx="1733414" cy="577805"/>
              <a:chOff x="5631544" y="3033478"/>
              <a:chExt cx="2307774" cy="769259"/>
            </a:xfrm>
            <a:solidFill>
              <a:schemeClr val="accent2">
                <a:lumMod val="60000"/>
                <a:lumOff val="40000"/>
              </a:schemeClr>
            </a:solidFill>
            <a:effectLst>
              <a:outerShdw blurRad="279400" dist="38100" dir="5400000" sx="103000" sy="103000" algn="tl" rotWithShape="0">
                <a:prstClr val="black">
                  <a:alpha val="32000"/>
                </a:prstClr>
              </a:outerShdw>
            </a:effectLst>
          </p:grpSpPr>
          <p:sp>
            <p:nvSpPr>
              <p:cNvPr id="51" name="Rectangle 50">
                <a:extLst>
                  <a:ext uri="{FF2B5EF4-FFF2-40B4-BE49-F238E27FC236}">
                    <a16:creationId xmlns:a16="http://schemas.microsoft.com/office/drawing/2014/main" id="{98C709BA-D95A-CF0F-68FA-EFC5CE25B598}"/>
                  </a:ext>
                </a:extLst>
              </p:cNvPr>
              <p:cNvSpPr/>
              <p:nvPr/>
            </p:nvSpPr>
            <p:spPr>
              <a:xfrm rot="5400000">
                <a:off x="6016173" y="2648851"/>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439" rtl="0" eaLnBrk="1" fontAlgn="base" latinLnBrk="0" hangingPunct="1">
                  <a:lnSpc>
                    <a:spcPct val="100000"/>
                  </a:lnSpc>
                  <a:spcBef>
                    <a:spcPct val="0"/>
                  </a:spcBef>
                  <a:spcAft>
                    <a:spcPct val="0"/>
                  </a:spcAft>
                  <a:buClrTx/>
                  <a:buSzTx/>
                  <a:buFontTx/>
                  <a:buNone/>
                  <a:tabLst/>
                  <a:defRPr/>
                </a:pPr>
                <a:endParaRPr kumimoji="0" lang="en-US" sz="1260" b="0" i="0" u="none" strike="noStrike" kern="1200" cap="none" spc="0" normalizeH="0" baseline="0" noProof="0">
                  <a:ln>
                    <a:noFill/>
                  </a:ln>
                  <a:solidFill>
                    <a:prstClr val="white"/>
                  </a:solidFill>
                  <a:effectLst/>
                  <a:uLnTx/>
                  <a:uFillTx/>
                  <a:latin typeface="Bosch Office Sans"/>
                  <a:ea typeface="+mn-ea"/>
                  <a:cs typeface="+mn-cs"/>
                </a:endParaRPr>
              </a:p>
            </p:txBody>
          </p:sp>
          <p:sp>
            <p:nvSpPr>
              <p:cNvPr id="52" name="Right Triangle 51">
                <a:extLst>
                  <a:ext uri="{FF2B5EF4-FFF2-40B4-BE49-F238E27FC236}">
                    <a16:creationId xmlns:a16="http://schemas.microsoft.com/office/drawing/2014/main" id="{36A2D345-30CE-6C78-58B5-4C6090107A27}"/>
                  </a:ext>
                </a:extLst>
              </p:cNvPr>
              <p:cNvSpPr/>
              <p:nvPr/>
            </p:nvSpPr>
            <p:spPr>
              <a:xfrm flipV="1">
                <a:off x="7170059" y="3033478"/>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439" rtl="0" eaLnBrk="1" fontAlgn="base" latinLnBrk="0" hangingPunct="1">
                  <a:lnSpc>
                    <a:spcPct val="100000"/>
                  </a:lnSpc>
                  <a:spcBef>
                    <a:spcPct val="0"/>
                  </a:spcBef>
                  <a:spcAft>
                    <a:spcPct val="0"/>
                  </a:spcAft>
                  <a:buClrTx/>
                  <a:buSzTx/>
                  <a:buFontTx/>
                  <a:buNone/>
                  <a:tabLst/>
                  <a:defRPr/>
                </a:pPr>
                <a:endParaRPr kumimoji="0" lang="en-US" sz="1260" b="0" i="0" u="none" strike="noStrike" kern="1200" cap="none" spc="0" normalizeH="0" baseline="0" noProof="0">
                  <a:ln>
                    <a:noFill/>
                  </a:ln>
                  <a:solidFill>
                    <a:prstClr val="white"/>
                  </a:solidFill>
                  <a:effectLst/>
                  <a:uLnTx/>
                  <a:uFillTx/>
                  <a:latin typeface="Bosch Office Sans"/>
                  <a:ea typeface="+mn-ea"/>
                  <a:cs typeface="+mn-cs"/>
                </a:endParaRPr>
              </a:p>
            </p:txBody>
          </p:sp>
        </p:grpSp>
        <p:grpSp>
          <p:nvGrpSpPr>
            <p:cNvPr id="5" name="Group 4">
              <a:extLst>
                <a:ext uri="{FF2B5EF4-FFF2-40B4-BE49-F238E27FC236}">
                  <a16:creationId xmlns:a16="http://schemas.microsoft.com/office/drawing/2014/main" id="{69F52A13-69A7-B78B-AEBA-8AA15B89C2D0}"/>
                </a:ext>
              </a:extLst>
            </p:cNvPr>
            <p:cNvGrpSpPr/>
            <p:nvPr/>
          </p:nvGrpSpPr>
          <p:grpSpPr>
            <a:xfrm>
              <a:off x="4986376" y="1921015"/>
              <a:ext cx="1733414" cy="577805"/>
              <a:chOff x="7939318" y="725700"/>
              <a:chExt cx="2307774" cy="769259"/>
            </a:xfrm>
            <a:solidFill>
              <a:schemeClr val="accent3">
                <a:lumMod val="75000"/>
              </a:schemeClr>
            </a:solidFill>
            <a:effectLst>
              <a:outerShdw blurRad="279400" dist="38100" dir="5400000" sx="103000" sy="103000" algn="tl" rotWithShape="0">
                <a:prstClr val="black">
                  <a:alpha val="32000"/>
                </a:prstClr>
              </a:outerShdw>
            </a:effectLst>
          </p:grpSpPr>
          <p:sp>
            <p:nvSpPr>
              <p:cNvPr id="49" name="Rectangle 48">
                <a:extLst>
                  <a:ext uri="{FF2B5EF4-FFF2-40B4-BE49-F238E27FC236}">
                    <a16:creationId xmlns:a16="http://schemas.microsoft.com/office/drawing/2014/main" id="{6C427BA9-7832-8495-43CB-4BA85D82ED91}"/>
                  </a:ext>
                </a:extLst>
              </p:cNvPr>
              <p:cNvSpPr/>
              <p:nvPr/>
            </p:nvSpPr>
            <p:spPr>
              <a:xfrm rot="5400000">
                <a:off x="8323947" y="341073"/>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439" rtl="0" eaLnBrk="1" fontAlgn="base" latinLnBrk="0" hangingPunct="1">
                  <a:lnSpc>
                    <a:spcPct val="100000"/>
                  </a:lnSpc>
                  <a:spcBef>
                    <a:spcPct val="0"/>
                  </a:spcBef>
                  <a:spcAft>
                    <a:spcPct val="0"/>
                  </a:spcAft>
                  <a:buClrTx/>
                  <a:buSzTx/>
                  <a:buFontTx/>
                  <a:buNone/>
                  <a:tabLst/>
                  <a:defRPr/>
                </a:pPr>
                <a:endParaRPr kumimoji="0" lang="en-US" sz="1260" b="0" i="0" u="none" strike="noStrike" kern="1200" cap="none" spc="0" normalizeH="0" baseline="0" noProof="0">
                  <a:ln>
                    <a:noFill/>
                  </a:ln>
                  <a:solidFill>
                    <a:prstClr val="white"/>
                  </a:solidFill>
                  <a:effectLst/>
                  <a:uLnTx/>
                  <a:uFillTx/>
                  <a:latin typeface="Bosch Office Sans"/>
                  <a:ea typeface="+mn-ea"/>
                  <a:cs typeface="+mn-cs"/>
                </a:endParaRPr>
              </a:p>
            </p:txBody>
          </p:sp>
          <p:sp>
            <p:nvSpPr>
              <p:cNvPr id="50" name="Right Triangle 49">
                <a:extLst>
                  <a:ext uri="{FF2B5EF4-FFF2-40B4-BE49-F238E27FC236}">
                    <a16:creationId xmlns:a16="http://schemas.microsoft.com/office/drawing/2014/main" id="{B65EA980-1CE1-CA19-30C6-9F47A453AF31}"/>
                  </a:ext>
                </a:extLst>
              </p:cNvPr>
              <p:cNvSpPr/>
              <p:nvPr/>
            </p:nvSpPr>
            <p:spPr>
              <a:xfrm flipV="1">
                <a:off x="9477833" y="725700"/>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439" rtl="0" eaLnBrk="1" fontAlgn="base" latinLnBrk="0" hangingPunct="1">
                  <a:lnSpc>
                    <a:spcPct val="100000"/>
                  </a:lnSpc>
                  <a:spcBef>
                    <a:spcPct val="0"/>
                  </a:spcBef>
                  <a:spcAft>
                    <a:spcPct val="0"/>
                  </a:spcAft>
                  <a:buClrTx/>
                  <a:buSzTx/>
                  <a:buFontTx/>
                  <a:buNone/>
                  <a:tabLst/>
                  <a:defRPr/>
                </a:pPr>
                <a:endParaRPr kumimoji="0" lang="en-US" sz="1260" b="0" i="0" u="none" strike="noStrike" kern="1200" cap="none" spc="0" normalizeH="0" baseline="0" noProof="0">
                  <a:ln>
                    <a:noFill/>
                  </a:ln>
                  <a:solidFill>
                    <a:prstClr val="white"/>
                  </a:solidFill>
                  <a:effectLst/>
                  <a:uLnTx/>
                  <a:uFillTx/>
                  <a:latin typeface="Bosch Office Sans"/>
                  <a:ea typeface="+mn-ea"/>
                  <a:cs typeface="+mn-cs"/>
                </a:endParaRPr>
              </a:p>
            </p:txBody>
          </p:sp>
        </p:grpSp>
        <p:sp>
          <p:nvSpPr>
            <p:cNvPr id="18" name="Right Triangle 17">
              <a:extLst>
                <a:ext uri="{FF2B5EF4-FFF2-40B4-BE49-F238E27FC236}">
                  <a16:creationId xmlns:a16="http://schemas.microsoft.com/office/drawing/2014/main" id="{ACAB5ECF-B6EC-1934-97AA-2325A09C4F89}"/>
                </a:ext>
              </a:extLst>
            </p:cNvPr>
            <p:cNvSpPr/>
            <p:nvPr/>
          </p:nvSpPr>
          <p:spPr>
            <a:xfrm flipH="1">
              <a:off x="941745" y="5387848"/>
              <a:ext cx="577805" cy="577803"/>
            </a:xfrm>
            <a:prstGeom prst="rtTriangl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439" rtl="0" eaLnBrk="1" fontAlgn="base" latinLnBrk="0" hangingPunct="1">
                <a:lnSpc>
                  <a:spcPct val="100000"/>
                </a:lnSpc>
                <a:spcBef>
                  <a:spcPct val="0"/>
                </a:spcBef>
                <a:spcAft>
                  <a:spcPct val="0"/>
                </a:spcAft>
                <a:buClrTx/>
                <a:buSzTx/>
                <a:buFontTx/>
                <a:buNone/>
                <a:tabLst/>
                <a:defRPr/>
              </a:pPr>
              <a:endParaRPr kumimoji="0" lang="en-US" sz="1260" b="0" i="0" u="none" strike="noStrike" kern="1200" cap="none" spc="0" normalizeH="0" baseline="0" noProof="0">
                <a:ln>
                  <a:noFill/>
                </a:ln>
                <a:solidFill>
                  <a:prstClr val="white"/>
                </a:solidFill>
                <a:effectLst/>
                <a:uLnTx/>
                <a:uFillTx/>
                <a:latin typeface="Bosch Office Sans"/>
                <a:ea typeface="+mn-ea"/>
                <a:cs typeface="+mn-cs"/>
              </a:endParaRPr>
            </a:p>
          </p:txBody>
        </p:sp>
        <p:grpSp>
          <p:nvGrpSpPr>
            <p:cNvPr id="19" name="Group 18">
              <a:extLst>
                <a:ext uri="{FF2B5EF4-FFF2-40B4-BE49-F238E27FC236}">
                  <a16:creationId xmlns:a16="http://schemas.microsoft.com/office/drawing/2014/main" id="{C796C343-44B7-AD96-E2B5-49C9FD3C3C46}"/>
                </a:ext>
              </a:extLst>
            </p:cNvPr>
            <p:cNvGrpSpPr/>
            <p:nvPr/>
          </p:nvGrpSpPr>
          <p:grpSpPr>
            <a:xfrm>
              <a:off x="2675158" y="3654432"/>
              <a:ext cx="577806" cy="1733413"/>
              <a:chOff x="4862285" y="3033479"/>
              <a:chExt cx="769259" cy="2307774"/>
            </a:xfrm>
            <a:solidFill>
              <a:schemeClr val="accent2">
                <a:lumMod val="40000"/>
                <a:lumOff val="60000"/>
              </a:schemeClr>
            </a:solidFill>
          </p:grpSpPr>
          <p:sp>
            <p:nvSpPr>
              <p:cNvPr id="43" name="Rectangle 42">
                <a:extLst>
                  <a:ext uri="{FF2B5EF4-FFF2-40B4-BE49-F238E27FC236}">
                    <a16:creationId xmlns:a16="http://schemas.microsoft.com/office/drawing/2014/main" id="{56AEF469-170D-F37C-9790-A92A4748F757}"/>
                  </a:ext>
                </a:extLst>
              </p:cNvPr>
              <p:cNvSpPr/>
              <p:nvPr/>
            </p:nvSpPr>
            <p:spPr>
              <a:xfrm>
                <a:off x="4862287" y="3802738"/>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439" rtl="0" eaLnBrk="1" fontAlgn="base" latinLnBrk="0" hangingPunct="1">
                  <a:lnSpc>
                    <a:spcPct val="100000"/>
                  </a:lnSpc>
                  <a:spcBef>
                    <a:spcPct val="0"/>
                  </a:spcBef>
                  <a:spcAft>
                    <a:spcPct val="0"/>
                  </a:spcAft>
                  <a:buClrTx/>
                  <a:buSzTx/>
                  <a:buFontTx/>
                  <a:buNone/>
                  <a:tabLst/>
                  <a:defRPr/>
                </a:pPr>
                <a:endParaRPr kumimoji="0" lang="en-US" sz="1260" b="0" i="0" u="none" strike="noStrike" kern="1200" cap="none" spc="0" normalizeH="0" baseline="0" noProof="0">
                  <a:ln>
                    <a:noFill/>
                  </a:ln>
                  <a:solidFill>
                    <a:prstClr val="white"/>
                  </a:solidFill>
                  <a:effectLst/>
                  <a:uLnTx/>
                  <a:uFillTx/>
                  <a:latin typeface="Bosch Office Sans"/>
                  <a:ea typeface="+mn-ea"/>
                  <a:cs typeface="+mn-cs"/>
                </a:endParaRPr>
              </a:p>
            </p:txBody>
          </p:sp>
          <p:sp>
            <p:nvSpPr>
              <p:cNvPr id="44" name="Right Triangle 43">
                <a:extLst>
                  <a:ext uri="{FF2B5EF4-FFF2-40B4-BE49-F238E27FC236}">
                    <a16:creationId xmlns:a16="http://schemas.microsoft.com/office/drawing/2014/main" id="{64EDD277-7872-9B32-2E9B-488ED266BC10}"/>
                  </a:ext>
                </a:extLst>
              </p:cNvPr>
              <p:cNvSpPr/>
              <p:nvPr/>
            </p:nvSpPr>
            <p:spPr>
              <a:xfrm flipH="1">
                <a:off x="4862285" y="3033479"/>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439" rtl="0" eaLnBrk="1" fontAlgn="base" latinLnBrk="0" hangingPunct="1">
                  <a:lnSpc>
                    <a:spcPct val="100000"/>
                  </a:lnSpc>
                  <a:spcBef>
                    <a:spcPct val="0"/>
                  </a:spcBef>
                  <a:spcAft>
                    <a:spcPct val="0"/>
                  </a:spcAft>
                  <a:buClrTx/>
                  <a:buSzTx/>
                  <a:buFontTx/>
                  <a:buNone/>
                  <a:tabLst/>
                  <a:defRPr/>
                </a:pPr>
                <a:endParaRPr kumimoji="0" lang="en-US" sz="1260" b="0" i="0" u="none" strike="noStrike" kern="1200" cap="none" spc="0" normalizeH="0" baseline="0" noProof="0">
                  <a:ln>
                    <a:noFill/>
                  </a:ln>
                  <a:solidFill>
                    <a:prstClr val="white"/>
                  </a:solidFill>
                  <a:effectLst/>
                  <a:uLnTx/>
                  <a:uFillTx/>
                  <a:latin typeface="Bosch Office Sans"/>
                  <a:ea typeface="+mn-ea"/>
                  <a:cs typeface="+mn-cs"/>
                </a:endParaRPr>
              </a:p>
            </p:txBody>
          </p:sp>
        </p:grpSp>
        <p:grpSp>
          <p:nvGrpSpPr>
            <p:cNvPr id="20" name="Group 19">
              <a:extLst>
                <a:ext uri="{FF2B5EF4-FFF2-40B4-BE49-F238E27FC236}">
                  <a16:creationId xmlns:a16="http://schemas.microsoft.com/office/drawing/2014/main" id="{5D5CC3AA-FAB2-3F8F-D1A4-150B8E55CBD4}"/>
                </a:ext>
              </a:extLst>
            </p:cNvPr>
            <p:cNvGrpSpPr/>
            <p:nvPr/>
          </p:nvGrpSpPr>
          <p:grpSpPr>
            <a:xfrm>
              <a:off x="4408571" y="1921015"/>
              <a:ext cx="577806" cy="1733414"/>
              <a:chOff x="7170059" y="725701"/>
              <a:chExt cx="769259" cy="2307775"/>
            </a:xfrm>
            <a:solidFill>
              <a:schemeClr val="accent3"/>
            </a:solidFill>
          </p:grpSpPr>
          <p:sp>
            <p:nvSpPr>
              <p:cNvPr id="41" name="Rectangle 40">
                <a:extLst>
                  <a:ext uri="{FF2B5EF4-FFF2-40B4-BE49-F238E27FC236}">
                    <a16:creationId xmlns:a16="http://schemas.microsoft.com/office/drawing/2014/main" id="{E595958F-18FF-80B9-03ED-6944D1C4CB32}"/>
                  </a:ext>
                </a:extLst>
              </p:cNvPr>
              <p:cNvSpPr/>
              <p:nvPr/>
            </p:nvSpPr>
            <p:spPr>
              <a:xfrm>
                <a:off x="7170061" y="1494961"/>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439" rtl="0" eaLnBrk="1" fontAlgn="base" latinLnBrk="0" hangingPunct="1">
                  <a:lnSpc>
                    <a:spcPct val="100000"/>
                  </a:lnSpc>
                  <a:spcBef>
                    <a:spcPct val="0"/>
                  </a:spcBef>
                  <a:spcAft>
                    <a:spcPct val="0"/>
                  </a:spcAft>
                  <a:buClrTx/>
                  <a:buSzTx/>
                  <a:buFontTx/>
                  <a:buNone/>
                  <a:tabLst/>
                  <a:defRPr/>
                </a:pPr>
                <a:endParaRPr kumimoji="0" lang="en-US" sz="1260" b="0" i="0" u="none" strike="noStrike" kern="1200" cap="none" spc="0" normalizeH="0" baseline="0" noProof="0">
                  <a:ln>
                    <a:noFill/>
                  </a:ln>
                  <a:solidFill>
                    <a:prstClr val="white"/>
                  </a:solidFill>
                  <a:effectLst/>
                  <a:uLnTx/>
                  <a:uFillTx/>
                  <a:latin typeface="Bosch Office Sans"/>
                  <a:ea typeface="+mn-ea"/>
                  <a:cs typeface="+mn-cs"/>
                </a:endParaRPr>
              </a:p>
            </p:txBody>
          </p:sp>
          <p:sp>
            <p:nvSpPr>
              <p:cNvPr id="42" name="Right Triangle 41">
                <a:extLst>
                  <a:ext uri="{FF2B5EF4-FFF2-40B4-BE49-F238E27FC236}">
                    <a16:creationId xmlns:a16="http://schemas.microsoft.com/office/drawing/2014/main" id="{F35848E0-F729-296D-71A3-7EABE8B64766}"/>
                  </a:ext>
                </a:extLst>
              </p:cNvPr>
              <p:cNvSpPr/>
              <p:nvPr/>
            </p:nvSpPr>
            <p:spPr>
              <a:xfrm flipH="1">
                <a:off x="7170059" y="725701"/>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439" rtl="0" eaLnBrk="1" fontAlgn="base" latinLnBrk="0" hangingPunct="1">
                  <a:lnSpc>
                    <a:spcPct val="100000"/>
                  </a:lnSpc>
                  <a:spcBef>
                    <a:spcPct val="0"/>
                  </a:spcBef>
                  <a:spcAft>
                    <a:spcPct val="0"/>
                  </a:spcAft>
                  <a:buClrTx/>
                  <a:buSzTx/>
                  <a:buFontTx/>
                  <a:buNone/>
                  <a:tabLst/>
                  <a:defRPr/>
                </a:pPr>
                <a:endParaRPr kumimoji="0" lang="en-US" sz="1260" b="0" i="0" u="none" strike="noStrike" kern="1200" cap="none" spc="0" normalizeH="0" baseline="0" noProof="0">
                  <a:ln>
                    <a:noFill/>
                  </a:ln>
                  <a:solidFill>
                    <a:prstClr val="white"/>
                  </a:solidFill>
                  <a:effectLst/>
                  <a:uLnTx/>
                  <a:uFillTx/>
                  <a:latin typeface="Bosch Office Sans"/>
                  <a:ea typeface="+mn-ea"/>
                  <a:cs typeface="+mn-cs"/>
                </a:endParaRPr>
              </a:p>
            </p:txBody>
          </p:sp>
        </p:grpSp>
        <p:grpSp>
          <p:nvGrpSpPr>
            <p:cNvPr id="56" name="Group 55">
              <a:extLst>
                <a:ext uri="{FF2B5EF4-FFF2-40B4-BE49-F238E27FC236}">
                  <a16:creationId xmlns:a16="http://schemas.microsoft.com/office/drawing/2014/main" id="{2EDE7881-95E3-E30D-F7D7-9EC0010CB170}"/>
                </a:ext>
              </a:extLst>
            </p:cNvPr>
            <p:cNvGrpSpPr/>
            <p:nvPr/>
          </p:nvGrpSpPr>
          <p:grpSpPr>
            <a:xfrm>
              <a:off x="6721100" y="230310"/>
              <a:ext cx="1733414" cy="577805"/>
              <a:chOff x="7939318" y="725700"/>
              <a:chExt cx="2307774" cy="769259"/>
            </a:xfrm>
            <a:solidFill>
              <a:schemeClr val="accent6">
                <a:lumMod val="50000"/>
              </a:schemeClr>
            </a:solidFill>
            <a:effectLst>
              <a:outerShdw blurRad="279400" dist="38100" dir="5400000" sx="103000" sy="103000" algn="tl" rotWithShape="0">
                <a:prstClr val="black">
                  <a:alpha val="32000"/>
                </a:prstClr>
              </a:outerShdw>
            </a:effectLst>
          </p:grpSpPr>
          <p:sp>
            <p:nvSpPr>
              <p:cNvPr id="57" name="Rectangle 56">
                <a:extLst>
                  <a:ext uri="{FF2B5EF4-FFF2-40B4-BE49-F238E27FC236}">
                    <a16:creationId xmlns:a16="http://schemas.microsoft.com/office/drawing/2014/main" id="{5103CC15-7DD6-9F55-80EA-FE3992950600}"/>
                  </a:ext>
                </a:extLst>
              </p:cNvPr>
              <p:cNvSpPr/>
              <p:nvPr/>
            </p:nvSpPr>
            <p:spPr>
              <a:xfrm rot="5400000">
                <a:off x="8323947" y="341073"/>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439" rtl="0" eaLnBrk="1" fontAlgn="base" latinLnBrk="0" hangingPunct="1">
                  <a:lnSpc>
                    <a:spcPct val="100000"/>
                  </a:lnSpc>
                  <a:spcBef>
                    <a:spcPct val="0"/>
                  </a:spcBef>
                  <a:spcAft>
                    <a:spcPct val="0"/>
                  </a:spcAft>
                  <a:buClrTx/>
                  <a:buSzTx/>
                  <a:buFontTx/>
                  <a:buNone/>
                  <a:tabLst/>
                  <a:defRPr/>
                </a:pPr>
                <a:endParaRPr kumimoji="0" lang="en-US" sz="1260" b="0" i="0" u="none" strike="noStrike" kern="1200" cap="none" spc="0" normalizeH="0" baseline="0" noProof="0">
                  <a:ln>
                    <a:noFill/>
                  </a:ln>
                  <a:solidFill>
                    <a:prstClr val="white"/>
                  </a:solidFill>
                  <a:effectLst/>
                  <a:uLnTx/>
                  <a:uFillTx/>
                  <a:latin typeface="Bosch Office Sans"/>
                  <a:ea typeface="+mn-ea"/>
                  <a:cs typeface="+mn-cs"/>
                </a:endParaRPr>
              </a:p>
            </p:txBody>
          </p:sp>
          <p:sp>
            <p:nvSpPr>
              <p:cNvPr id="58" name="Right Triangle 57">
                <a:extLst>
                  <a:ext uri="{FF2B5EF4-FFF2-40B4-BE49-F238E27FC236}">
                    <a16:creationId xmlns:a16="http://schemas.microsoft.com/office/drawing/2014/main" id="{70BBBFD1-9378-E34A-6BFA-1E3A9E34A0D0}"/>
                  </a:ext>
                </a:extLst>
              </p:cNvPr>
              <p:cNvSpPr/>
              <p:nvPr/>
            </p:nvSpPr>
            <p:spPr>
              <a:xfrm flipV="1">
                <a:off x="9477833" y="725700"/>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439" rtl="0" eaLnBrk="1" fontAlgn="base" latinLnBrk="0" hangingPunct="1">
                  <a:lnSpc>
                    <a:spcPct val="100000"/>
                  </a:lnSpc>
                  <a:spcBef>
                    <a:spcPct val="0"/>
                  </a:spcBef>
                  <a:spcAft>
                    <a:spcPct val="0"/>
                  </a:spcAft>
                  <a:buClrTx/>
                  <a:buSzTx/>
                  <a:buFontTx/>
                  <a:buNone/>
                  <a:tabLst/>
                  <a:defRPr/>
                </a:pPr>
                <a:endParaRPr kumimoji="0" lang="en-US" sz="1260" b="0" i="0" u="none" strike="noStrike" kern="1200" cap="none" spc="0" normalizeH="0" baseline="0" noProof="0">
                  <a:ln>
                    <a:noFill/>
                  </a:ln>
                  <a:solidFill>
                    <a:prstClr val="white"/>
                  </a:solidFill>
                  <a:effectLst/>
                  <a:uLnTx/>
                  <a:uFillTx/>
                  <a:latin typeface="Bosch Office Sans"/>
                  <a:ea typeface="+mn-ea"/>
                  <a:cs typeface="+mn-cs"/>
                </a:endParaRPr>
              </a:p>
            </p:txBody>
          </p:sp>
        </p:grpSp>
        <p:grpSp>
          <p:nvGrpSpPr>
            <p:cNvPr id="59" name="Group 58">
              <a:extLst>
                <a:ext uri="{FF2B5EF4-FFF2-40B4-BE49-F238E27FC236}">
                  <a16:creationId xmlns:a16="http://schemas.microsoft.com/office/drawing/2014/main" id="{84103859-57EA-EEF5-AC60-285D318C46B7}"/>
                </a:ext>
              </a:extLst>
            </p:cNvPr>
            <p:cNvGrpSpPr/>
            <p:nvPr/>
          </p:nvGrpSpPr>
          <p:grpSpPr>
            <a:xfrm>
              <a:off x="6143295" y="230310"/>
              <a:ext cx="577806" cy="1733414"/>
              <a:chOff x="7170059" y="725701"/>
              <a:chExt cx="769259" cy="2307775"/>
            </a:xfrm>
            <a:solidFill>
              <a:schemeClr val="accent4">
                <a:lumMod val="75000"/>
              </a:schemeClr>
            </a:solidFill>
          </p:grpSpPr>
          <p:sp>
            <p:nvSpPr>
              <p:cNvPr id="60" name="Rectangle 59">
                <a:extLst>
                  <a:ext uri="{FF2B5EF4-FFF2-40B4-BE49-F238E27FC236}">
                    <a16:creationId xmlns:a16="http://schemas.microsoft.com/office/drawing/2014/main" id="{EC29C883-55B0-1885-1A03-03E8307E8935}"/>
                  </a:ext>
                </a:extLst>
              </p:cNvPr>
              <p:cNvSpPr/>
              <p:nvPr/>
            </p:nvSpPr>
            <p:spPr>
              <a:xfrm>
                <a:off x="7170061" y="1494961"/>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439" rtl="0" eaLnBrk="1" fontAlgn="base" latinLnBrk="0" hangingPunct="1">
                  <a:lnSpc>
                    <a:spcPct val="100000"/>
                  </a:lnSpc>
                  <a:spcBef>
                    <a:spcPct val="0"/>
                  </a:spcBef>
                  <a:spcAft>
                    <a:spcPct val="0"/>
                  </a:spcAft>
                  <a:buClrTx/>
                  <a:buSzTx/>
                  <a:buFontTx/>
                  <a:buNone/>
                  <a:tabLst/>
                  <a:defRPr/>
                </a:pPr>
                <a:endParaRPr kumimoji="0" lang="en-US" sz="1260" b="0" i="0" u="none" strike="noStrike" kern="1200" cap="none" spc="0" normalizeH="0" baseline="0" noProof="0">
                  <a:ln>
                    <a:noFill/>
                  </a:ln>
                  <a:solidFill>
                    <a:prstClr val="white"/>
                  </a:solidFill>
                  <a:effectLst/>
                  <a:uLnTx/>
                  <a:uFillTx/>
                  <a:latin typeface="Bosch Office Sans"/>
                  <a:ea typeface="+mn-ea"/>
                  <a:cs typeface="+mn-cs"/>
                </a:endParaRPr>
              </a:p>
            </p:txBody>
          </p:sp>
          <p:sp>
            <p:nvSpPr>
              <p:cNvPr id="61" name="Right Triangle 60">
                <a:extLst>
                  <a:ext uri="{FF2B5EF4-FFF2-40B4-BE49-F238E27FC236}">
                    <a16:creationId xmlns:a16="http://schemas.microsoft.com/office/drawing/2014/main" id="{C49E1BE5-63F5-CCEC-96E0-A6BAB4C97596}"/>
                  </a:ext>
                </a:extLst>
              </p:cNvPr>
              <p:cNvSpPr/>
              <p:nvPr/>
            </p:nvSpPr>
            <p:spPr>
              <a:xfrm flipH="1">
                <a:off x="7170059" y="725701"/>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439" rtl="0" eaLnBrk="1" fontAlgn="base" latinLnBrk="0" hangingPunct="1">
                  <a:lnSpc>
                    <a:spcPct val="100000"/>
                  </a:lnSpc>
                  <a:spcBef>
                    <a:spcPct val="0"/>
                  </a:spcBef>
                  <a:spcAft>
                    <a:spcPct val="0"/>
                  </a:spcAft>
                  <a:buClrTx/>
                  <a:buSzTx/>
                  <a:buFontTx/>
                  <a:buNone/>
                  <a:tabLst/>
                  <a:defRPr/>
                </a:pPr>
                <a:endParaRPr kumimoji="0" lang="en-US" sz="1260" b="0" i="0" u="none" strike="noStrike" kern="1200" cap="none" spc="0" normalizeH="0" baseline="0" noProof="0">
                  <a:ln>
                    <a:noFill/>
                  </a:ln>
                  <a:solidFill>
                    <a:prstClr val="white"/>
                  </a:solidFill>
                  <a:effectLst/>
                  <a:uLnTx/>
                  <a:uFillTx/>
                  <a:latin typeface="Bosch Office Sans"/>
                  <a:ea typeface="+mn-ea"/>
                  <a:cs typeface="+mn-cs"/>
                </a:endParaRPr>
              </a:p>
            </p:txBody>
          </p:sp>
        </p:grpSp>
      </p:grpSp>
      <p:grpSp>
        <p:nvGrpSpPr>
          <p:cNvPr id="96" name="Group 95">
            <a:extLst>
              <a:ext uri="{FF2B5EF4-FFF2-40B4-BE49-F238E27FC236}">
                <a16:creationId xmlns:a16="http://schemas.microsoft.com/office/drawing/2014/main" id="{C07755EC-E112-21CE-0B1E-402CFC7E8ECA}"/>
              </a:ext>
            </a:extLst>
          </p:cNvPr>
          <p:cNvGrpSpPr/>
          <p:nvPr/>
        </p:nvGrpSpPr>
        <p:grpSpPr>
          <a:xfrm>
            <a:off x="6462303" y="2241665"/>
            <a:ext cx="788507" cy="955997"/>
            <a:chOff x="4786072" y="814102"/>
            <a:chExt cx="876373" cy="1062526"/>
          </a:xfrm>
        </p:grpSpPr>
        <p:sp>
          <p:nvSpPr>
            <p:cNvPr id="27" name="Rectangle 26">
              <a:extLst>
                <a:ext uri="{FF2B5EF4-FFF2-40B4-BE49-F238E27FC236}">
                  <a16:creationId xmlns:a16="http://schemas.microsoft.com/office/drawing/2014/main" id="{A2366F56-0C80-8BC7-18C4-2FBAE923E08E}"/>
                </a:ext>
              </a:extLst>
            </p:cNvPr>
            <p:cNvSpPr/>
            <p:nvPr/>
          </p:nvSpPr>
          <p:spPr>
            <a:xfrm>
              <a:off x="4786072" y="1450747"/>
              <a:ext cx="876373" cy="425881"/>
            </a:xfrm>
            <a:prstGeom prst="rect">
              <a:avLst/>
            </a:prstGeom>
          </p:spPr>
          <p:txBody>
            <a:bodyPr wrap="square">
              <a:spAutoFit/>
            </a:bodyPr>
            <a:lstStyle/>
            <a:p>
              <a:pPr marL="0" marR="0" lvl="0" indent="0" algn="ctr" defTabSz="914059" rtl="0" eaLnBrk="1" fontAlgn="base" latinLnBrk="0" hangingPunct="1">
                <a:lnSpc>
                  <a:spcPct val="100000"/>
                </a:lnSpc>
                <a:spcBef>
                  <a:spcPct val="0"/>
                </a:spcBef>
                <a:spcAft>
                  <a:spcPct val="0"/>
                </a:spcAft>
                <a:buClrTx/>
                <a:buSzTx/>
                <a:buFontTx/>
                <a:buNone/>
                <a:tabLst/>
                <a:defRPr/>
              </a:pPr>
              <a:r>
                <a:rPr kumimoji="0" lang="en-US" sz="945" b="0" i="0" u="none" strike="noStrike" kern="1200" cap="none" spc="0" normalizeH="0" baseline="0" noProof="0">
                  <a:ln>
                    <a:noFill/>
                  </a:ln>
                  <a:solidFill>
                    <a:srgbClr val="007BC0"/>
                  </a:solidFill>
                  <a:effectLst/>
                  <a:uLnTx/>
                  <a:uFillTx/>
                  <a:latin typeface="Arial" panose="020B0604020202020204" pitchFamily="34" charset="0"/>
                  <a:ea typeface="+mn-ea"/>
                  <a:cs typeface="Arial" panose="020B0604020202020204" pitchFamily="34" charset="0"/>
                </a:rPr>
                <a:t>Prediction Engine</a:t>
              </a:r>
            </a:p>
          </p:txBody>
        </p:sp>
        <p:grpSp>
          <p:nvGrpSpPr>
            <p:cNvPr id="36" name="Group 35">
              <a:extLst>
                <a:ext uri="{FF2B5EF4-FFF2-40B4-BE49-F238E27FC236}">
                  <a16:creationId xmlns:a16="http://schemas.microsoft.com/office/drawing/2014/main" id="{5FF0582F-D6D2-52B7-6AED-8A54EE028E0A}"/>
                </a:ext>
              </a:extLst>
            </p:cNvPr>
            <p:cNvGrpSpPr/>
            <p:nvPr/>
          </p:nvGrpSpPr>
          <p:grpSpPr>
            <a:xfrm>
              <a:off x="4930275" y="814102"/>
              <a:ext cx="506097" cy="506097"/>
              <a:chOff x="861487" y="4089155"/>
              <a:chExt cx="986240" cy="986240"/>
            </a:xfrm>
          </p:grpSpPr>
          <p:pic>
            <p:nvPicPr>
              <p:cNvPr id="82" name="Picture 81">
                <a:extLst>
                  <a:ext uri="{FF2B5EF4-FFF2-40B4-BE49-F238E27FC236}">
                    <a16:creationId xmlns:a16="http://schemas.microsoft.com/office/drawing/2014/main" id="{482D2521-5E0F-E260-565F-352726A9A6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487" y="4089155"/>
                <a:ext cx="986240" cy="986240"/>
              </a:xfrm>
              <a:prstGeom prst="rect">
                <a:avLst/>
              </a:prstGeom>
              <a:effectLst>
                <a:glow rad="228600">
                  <a:schemeClr val="tx1">
                    <a:alpha val="40000"/>
                  </a:schemeClr>
                </a:glow>
              </a:effectLst>
            </p:spPr>
          </p:pic>
          <p:pic>
            <p:nvPicPr>
              <p:cNvPr id="83" name="Picture 82">
                <a:extLst>
                  <a:ext uri="{FF2B5EF4-FFF2-40B4-BE49-F238E27FC236}">
                    <a16:creationId xmlns:a16="http://schemas.microsoft.com/office/drawing/2014/main" id="{2897E57F-78E7-D63F-CB7E-0E19D9F35DB5}"/>
                  </a:ext>
                </a:extLst>
              </p:cNvPr>
              <p:cNvPicPr>
                <a:picLocks noChangeAspect="1"/>
              </p:cNvPicPr>
              <p:nvPr/>
            </p:nvPicPr>
            <p:blipFill>
              <a:blip r:embed="rId4"/>
              <a:stretch>
                <a:fillRect/>
              </a:stretch>
            </p:blipFill>
            <p:spPr>
              <a:xfrm>
                <a:off x="875744" y="4110384"/>
                <a:ext cx="953328" cy="949290"/>
              </a:xfrm>
              <a:prstGeom prst="rect">
                <a:avLst/>
              </a:prstGeom>
            </p:spPr>
          </p:pic>
        </p:grpSp>
      </p:grpSp>
      <p:grpSp>
        <p:nvGrpSpPr>
          <p:cNvPr id="101" name="Group 100">
            <a:extLst>
              <a:ext uri="{FF2B5EF4-FFF2-40B4-BE49-F238E27FC236}">
                <a16:creationId xmlns:a16="http://schemas.microsoft.com/office/drawing/2014/main" id="{19EAC5A6-561E-60C7-85AB-47EE850D98FA}"/>
              </a:ext>
            </a:extLst>
          </p:cNvPr>
          <p:cNvGrpSpPr/>
          <p:nvPr/>
        </p:nvGrpSpPr>
        <p:grpSpPr>
          <a:xfrm>
            <a:off x="9197634" y="1384531"/>
            <a:ext cx="1269899" cy="951204"/>
            <a:chOff x="8634117" y="819429"/>
            <a:chExt cx="1411407" cy="1057199"/>
          </a:xfrm>
        </p:grpSpPr>
        <p:sp>
          <p:nvSpPr>
            <p:cNvPr id="29" name="Rectangle 28">
              <a:extLst>
                <a:ext uri="{FF2B5EF4-FFF2-40B4-BE49-F238E27FC236}">
                  <a16:creationId xmlns:a16="http://schemas.microsoft.com/office/drawing/2014/main" id="{307587EA-B346-B0F0-451D-6A3C1B45BE5C}"/>
                </a:ext>
              </a:extLst>
            </p:cNvPr>
            <p:cNvSpPr/>
            <p:nvPr/>
          </p:nvSpPr>
          <p:spPr>
            <a:xfrm>
              <a:off x="8634117" y="1450747"/>
              <a:ext cx="1411407" cy="425881"/>
            </a:xfrm>
            <a:prstGeom prst="rect">
              <a:avLst/>
            </a:prstGeom>
          </p:spPr>
          <p:txBody>
            <a:bodyPr wrap="square">
              <a:spAutoFit/>
            </a:bodyPr>
            <a:lstStyle/>
            <a:p>
              <a:pPr marL="0" marR="0" lvl="0" indent="0" algn="ctr" defTabSz="914059" rtl="0" eaLnBrk="1" fontAlgn="base" latinLnBrk="0" hangingPunct="1">
                <a:lnSpc>
                  <a:spcPct val="100000"/>
                </a:lnSpc>
                <a:spcBef>
                  <a:spcPct val="0"/>
                </a:spcBef>
                <a:spcAft>
                  <a:spcPct val="0"/>
                </a:spcAft>
                <a:buClrTx/>
                <a:buSzTx/>
                <a:buFontTx/>
                <a:buNone/>
                <a:tabLst/>
                <a:defRPr/>
              </a:pPr>
              <a:r>
                <a:rPr kumimoji="0" lang="en-US" sz="945" b="0" i="0" u="none" strike="noStrike" kern="1200" cap="none" spc="0" normalizeH="0" baseline="0" noProof="0">
                  <a:ln>
                    <a:noFill/>
                  </a:ln>
                  <a:solidFill>
                    <a:srgbClr val="007BC0"/>
                  </a:solidFill>
                  <a:effectLst/>
                  <a:uLnTx/>
                  <a:uFillTx/>
                  <a:latin typeface="Arial" panose="020B0604020202020204" pitchFamily="34" charset="0"/>
                  <a:ea typeface="+mn-ea"/>
                  <a:cs typeface="Arial" panose="020B0604020202020204" pitchFamily="34" charset="0"/>
                </a:rPr>
                <a:t>Recommendation Engine</a:t>
              </a:r>
            </a:p>
          </p:txBody>
        </p:sp>
        <p:grpSp>
          <p:nvGrpSpPr>
            <p:cNvPr id="37" name="Group 36">
              <a:extLst>
                <a:ext uri="{FF2B5EF4-FFF2-40B4-BE49-F238E27FC236}">
                  <a16:creationId xmlns:a16="http://schemas.microsoft.com/office/drawing/2014/main" id="{AD49DA31-BC76-80CE-69BF-18CB2ED67E57}"/>
                </a:ext>
              </a:extLst>
            </p:cNvPr>
            <p:cNvGrpSpPr/>
            <p:nvPr/>
          </p:nvGrpSpPr>
          <p:grpSpPr>
            <a:xfrm>
              <a:off x="9067505" y="819429"/>
              <a:ext cx="505032" cy="506097"/>
              <a:chOff x="8923778" y="4099536"/>
              <a:chExt cx="984164" cy="986240"/>
            </a:xfrm>
          </p:grpSpPr>
          <p:pic>
            <p:nvPicPr>
              <p:cNvPr id="80" name="Picture 79">
                <a:extLst>
                  <a:ext uri="{FF2B5EF4-FFF2-40B4-BE49-F238E27FC236}">
                    <a16:creationId xmlns:a16="http://schemas.microsoft.com/office/drawing/2014/main" id="{D7EEACDB-DDFF-D778-603B-D7E7EF5689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23778" y="4099536"/>
                <a:ext cx="984164" cy="986240"/>
              </a:xfrm>
              <a:prstGeom prst="rect">
                <a:avLst/>
              </a:prstGeom>
              <a:effectLst>
                <a:glow rad="228600">
                  <a:schemeClr val="tx1">
                    <a:alpha val="40000"/>
                  </a:schemeClr>
                </a:glow>
              </a:effectLst>
            </p:spPr>
          </p:pic>
          <p:pic>
            <p:nvPicPr>
              <p:cNvPr id="81" name="Picture 80">
                <a:extLst>
                  <a:ext uri="{FF2B5EF4-FFF2-40B4-BE49-F238E27FC236}">
                    <a16:creationId xmlns:a16="http://schemas.microsoft.com/office/drawing/2014/main" id="{4E9A2EEC-0FF7-C968-F6A8-CF42B3DA17C2}"/>
                  </a:ext>
                </a:extLst>
              </p:cNvPr>
              <p:cNvPicPr>
                <a:picLocks noChangeAspect="1"/>
              </p:cNvPicPr>
              <p:nvPr/>
            </p:nvPicPr>
            <p:blipFill>
              <a:blip r:embed="rId6"/>
              <a:stretch>
                <a:fillRect/>
              </a:stretch>
            </p:blipFill>
            <p:spPr>
              <a:xfrm>
                <a:off x="8952610" y="4122437"/>
                <a:ext cx="953328" cy="953328"/>
              </a:xfrm>
              <a:prstGeom prst="rect">
                <a:avLst/>
              </a:prstGeom>
            </p:spPr>
          </p:pic>
        </p:grpSp>
      </p:grpSp>
      <p:grpSp>
        <p:nvGrpSpPr>
          <p:cNvPr id="100" name="Group 99">
            <a:extLst>
              <a:ext uri="{FF2B5EF4-FFF2-40B4-BE49-F238E27FC236}">
                <a16:creationId xmlns:a16="http://schemas.microsoft.com/office/drawing/2014/main" id="{5BE0777A-BA17-B505-EDCF-1A5986C7BB1F}"/>
              </a:ext>
            </a:extLst>
          </p:cNvPr>
          <p:cNvGrpSpPr/>
          <p:nvPr/>
        </p:nvGrpSpPr>
        <p:grpSpPr>
          <a:xfrm>
            <a:off x="7881887" y="1376634"/>
            <a:ext cx="788507" cy="951836"/>
            <a:chOff x="8063504" y="818726"/>
            <a:chExt cx="876373" cy="1057902"/>
          </a:xfrm>
        </p:grpSpPr>
        <p:sp>
          <p:nvSpPr>
            <p:cNvPr id="32" name="Rectangle 31">
              <a:extLst>
                <a:ext uri="{FF2B5EF4-FFF2-40B4-BE49-F238E27FC236}">
                  <a16:creationId xmlns:a16="http://schemas.microsoft.com/office/drawing/2014/main" id="{7AA0AADD-C227-84C6-60E4-6089C75E284A}"/>
                </a:ext>
              </a:extLst>
            </p:cNvPr>
            <p:cNvSpPr/>
            <p:nvPr/>
          </p:nvSpPr>
          <p:spPr>
            <a:xfrm>
              <a:off x="8063504" y="1450747"/>
              <a:ext cx="876373" cy="425881"/>
            </a:xfrm>
            <a:prstGeom prst="rect">
              <a:avLst/>
            </a:prstGeom>
          </p:spPr>
          <p:txBody>
            <a:bodyPr wrap="square">
              <a:spAutoFit/>
            </a:bodyPr>
            <a:lstStyle/>
            <a:p>
              <a:pPr marL="0" marR="0" lvl="0" indent="0" algn="ctr" defTabSz="914059" rtl="0" eaLnBrk="1" fontAlgn="base" latinLnBrk="0" hangingPunct="1">
                <a:lnSpc>
                  <a:spcPct val="100000"/>
                </a:lnSpc>
                <a:spcBef>
                  <a:spcPct val="0"/>
                </a:spcBef>
                <a:spcAft>
                  <a:spcPct val="0"/>
                </a:spcAft>
                <a:buClrTx/>
                <a:buSzTx/>
                <a:buFontTx/>
                <a:buNone/>
                <a:tabLst/>
                <a:defRPr/>
              </a:pPr>
              <a:r>
                <a:rPr kumimoji="0" lang="en-US" sz="945" b="0" i="0" u="none" strike="noStrike" kern="1200" cap="none" spc="0" normalizeH="0" baseline="0" noProof="0">
                  <a:ln>
                    <a:noFill/>
                  </a:ln>
                  <a:solidFill>
                    <a:srgbClr val="007BC0"/>
                  </a:solidFill>
                  <a:effectLst/>
                  <a:uLnTx/>
                  <a:uFillTx/>
                  <a:latin typeface="Arial" panose="020B0604020202020204" pitchFamily="34" charset="0"/>
                  <a:ea typeface="+mn-ea"/>
                  <a:cs typeface="Arial" panose="020B0604020202020204" pitchFamily="34" charset="0"/>
                </a:rPr>
                <a:t>Expert Engine</a:t>
              </a:r>
            </a:p>
          </p:txBody>
        </p:sp>
        <p:grpSp>
          <p:nvGrpSpPr>
            <p:cNvPr id="38" name="Group 37">
              <a:extLst>
                <a:ext uri="{FF2B5EF4-FFF2-40B4-BE49-F238E27FC236}">
                  <a16:creationId xmlns:a16="http://schemas.microsoft.com/office/drawing/2014/main" id="{034390D1-59EE-B6DF-E64A-2D72A4C90E6F}"/>
                </a:ext>
              </a:extLst>
            </p:cNvPr>
            <p:cNvGrpSpPr/>
            <p:nvPr/>
          </p:nvGrpSpPr>
          <p:grpSpPr>
            <a:xfrm>
              <a:off x="8245342" y="818726"/>
              <a:ext cx="505032" cy="506097"/>
              <a:chOff x="7321614" y="4098166"/>
              <a:chExt cx="984164" cy="986240"/>
            </a:xfrm>
          </p:grpSpPr>
          <p:pic>
            <p:nvPicPr>
              <p:cNvPr id="78" name="Picture 77">
                <a:extLst>
                  <a:ext uri="{FF2B5EF4-FFF2-40B4-BE49-F238E27FC236}">
                    <a16:creationId xmlns:a16="http://schemas.microsoft.com/office/drawing/2014/main" id="{A19F831C-12F1-024A-B150-B831158C94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1614" y="4098166"/>
                <a:ext cx="984164" cy="986240"/>
              </a:xfrm>
              <a:prstGeom prst="rect">
                <a:avLst/>
              </a:prstGeom>
              <a:effectLst>
                <a:glow rad="228600">
                  <a:schemeClr val="tx1">
                    <a:alpha val="40000"/>
                  </a:schemeClr>
                </a:glow>
              </a:effectLst>
            </p:spPr>
          </p:pic>
          <p:pic>
            <p:nvPicPr>
              <p:cNvPr id="79" name="Picture 78">
                <a:extLst>
                  <a:ext uri="{FF2B5EF4-FFF2-40B4-BE49-F238E27FC236}">
                    <a16:creationId xmlns:a16="http://schemas.microsoft.com/office/drawing/2014/main" id="{914434F4-7EE3-AC9A-EEDB-9C8C714C8D32}"/>
                  </a:ext>
                </a:extLst>
              </p:cNvPr>
              <p:cNvPicPr>
                <a:picLocks noChangeAspect="1"/>
              </p:cNvPicPr>
              <p:nvPr/>
            </p:nvPicPr>
            <p:blipFill>
              <a:blip r:embed="rId7"/>
              <a:stretch>
                <a:fillRect/>
              </a:stretch>
            </p:blipFill>
            <p:spPr>
              <a:xfrm>
                <a:off x="7330005" y="4123125"/>
                <a:ext cx="953328" cy="953328"/>
              </a:xfrm>
              <a:prstGeom prst="rect">
                <a:avLst/>
              </a:prstGeom>
            </p:spPr>
          </p:pic>
        </p:grpSp>
      </p:grpSp>
      <p:grpSp>
        <p:nvGrpSpPr>
          <p:cNvPr id="99" name="Group 98">
            <a:extLst>
              <a:ext uri="{FF2B5EF4-FFF2-40B4-BE49-F238E27FC236}">
                <a16:creationId xmlns:a16="http://schemas.microsoft.com/office/drawing/2014/main" id="{0C5C4F1C-7D75-41C6-E42E-0C3FAE4C5135}"/>
              </a:ext>
            </a:extLst>
          </p:cNvPr>
          <p:cNvGrpSpPr/>
          <p:nvPr/>
        </p:nvGrpSpPr>
        <p:grpSpPr>
          <a:xfrm>
            <a:off x="154378" y="3736923"/>
            <a:ext cx="811784" cy="951204"/>
            <a:chOff x="7243333" y="819429"/>
            <a:chExt cx="902243" cy="1057199"/>
          </a:xfrm>
        </p:grpSpPr>
        <p:sp>
          <p:nvSpPr>
            <p:cNvPr id="31" name="Rectangle 30">
              <a:extLst>
                <a:ext uri="{FF2B5EF4-FFF2-40B4-BE49-F238E27FC236}">
                  <a16:creationId xmlns:a16="http://schemas.microsoft.com/office/drawing/2014/main" id="{80948479-EC60-0F1B-5E65-5553CB42C48F}"/>
                </a:ext>
              </a:extLst>
            </p:cNvPr>
            <p:cNvSpPr/>
            <p:nvPr/>
          </p:nvSpPr>
          <p:spPr>
            <a:xfrm>
              <a:off x="7243333" y="1450747"/>
              <a:ext cx="902243" cy="425881"/>
            </a:xfrm>
            <a:prstGeom prst="rect">
              <a:avLst/>
            </a:prstGeom>
          </p:spPr>
          <p:txBody>
            <a:bodyPr wrap="square">
              <a:spAutoFit/>
            </a:bodyPr>
            <a:lstStyle/>
            <a:p>
              <a:pPr marL="0" marR="0" lvl="0" indent="0" algn="ctr" defTabSz="914059" rtl="0" eaLnBrk="1" fontAlgn="base" latinLnBrk="0" hangingPunct="1">
                <a:lnSpc>
                  <a:spcPct val="100000"/>
                </a:lnSpc>
                <a:spcBef>
                  <a:spcPct val="0"/>
                </a:spcBef>
                <a:spcAft>
                  <a:spcPct val="0"/>
                </a:spcAft>
                <a:buClrTx/>
                <a:buSzTx/>
                <a:buFontTx/>
                <a:buNone/>
                <a:tabLst/>
                <a:defRPr/>
              </a:pPr>
              <a:r>
                <a:rPr kumimoji="0" lang="en-US" sz="945" b="0" i="0" u="none" strike="noStrike" kern="1200" cap="none" spc="0" normalizeH="0" baseline="0" noProof="0">
                  <a:ln>
                    <a:noFill/>
                  </a:ln>
                  <a:solidFill>
                    <a:srgbClr val="007BC0"/>
                  </a:solidFill>
                  <a:effectLst/>
                  <a:uLnTx/>
                  <a:uFillTx/>
                  <a:latin typeface="Arial" panose="020B0604020202020204" pitchFamily="34" charset="0"/>
                  <a:ea typeface="+mn-ea"/>
                  <a:cs typeface="Arial" panose="020B0604020202020204" pitchFamily="34" charset="0"/>
                </a:rPr>
                <a:t>Analytics</a:t>
              </a:r>
            </a:p>
            <a:p>
              <a:pPr marL="0" marR="0" lvl="0" indent="0" algn="ctr" defTabSz="914059" rtl="0" eaLnBrk="1" fontAlgn="base" latinLnBrk="0" hangingPunct="1">
                <a:lnSpc>
                  <a:spcPct val="100000"/>
                </a:lnSpc>
                <a:spcBef>
                  <a:spcPct val="0"/>
                </a:spcBef>
                <a:spcAft>
                  <a:spcPct val="0"/>
                </a:spcAft>
                <a:buClrTx/>
                <a:buSzTx/>
                <a:buFontTx/>
                <a:buNone/>
                <a:tabLst/>
                <a:defRPr/>
              </a:pPr>
              <a:r>
                <a:rPr kumimoji="0" lang="en-US" sz="945" b="0" i="0" u="none" strike="noStrike" kern="1200" cap="none" spc="0" normalizeH="0" baseline="0" noProof="0">
                  <a:ln>
                    <a:noFill/>
                  </a:ln>
                  <a:solidFill>
                    <a:srgbClr val="007BC0"/>
                  </a:solidFill>
                  <a:effectLst/>
                  <a:uLnTx/>
                  <a:uFillTx/>
                  <a:latin typeface="Arial" panose="020B0604020202020204" pitchFamily="34" charset="0"/>
                  <a:ea typeface="+mn-ea"/>
                  <a:cs typeface="Arial" panose="020B0604020202020204" pitchFamily="34" charset="0"/>
                </a:rPr>
                <a:t>Engine</a:t>
              </a:r>
            </a:p>
          </p:txBody>
        </p:sp>
        <p:grpSp>
          <p:nvGrpSpPr>
            <p:cNvPr id="39" name="Group 38">
              <a:extLst>
                <a:ext uri="{FF2B5EF4-FFF2-40B4-BE49-F238E27FC236}">
                  <a16:creationId xmlns:a16="http://schemas.microsoft.com/office/drawing/2014/main" id="{4D1ED013-7C39-1F66-0694-B9E171AEA21F}"/>
                </a:ext>
              </a:extLst>
            </p:cNvPr>
            <p:cNvGrpSpPr/>
            <p:nvPr/>
          </p:nvGrpSpPr>
          <p:grpSpPr>
            <a:xfrm>
              <a:off x="7410270" y="819429"/>
              <a:ext cx="506097" cy="506097"/>
              <a:chOff x="5694295" y="4099536"/>
              <a:chExt cx="986240" cy="986240"/>
            </a:xfrm>
          </p:grpSpPr>
          <p:pic>
            <p:nvPicPr>
              <p:cNvPr id="76" name="Picture 75">
                <a:extLst>
                  <a:ext uri="{FF2B5EF4-FFF2-40B4-BE49-F238E27FC236}">
                    <a16:creationId xmlns:a16="http://schemas.microsoft.com/office/drawing/2014/main" id="{20E7A5A0-84B7-B373-5E90-AEC5B7B04E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94295" y="4099536"/>
                <a:ext cx="986240" cy="986240"/>
              </a:xfrm>
              <a:prstGeom prst="rect">
                <a:avLst/>
              </a:prstGeom>
              <a:effectLst>
                <a:glow rad="228600">
                  <a:schemeClr val="tx1">
                    <a:alpha val="40000"/>
                  </a:schemeClr>
                </a:glow>
              </a:effectLst>
            </p:spPr>
          </p:pic>
          <p:pic>
            <p:nvPicPr>
              <p:cNvPr id="77" name="Picture 76">
                <a:extLst>
                  <a:ext uri="{FF2B5EF4-FFF2-40B4-BE49-F238E27FC236}">
                    <a16:creationId xmlns:a16="http://schemas.microsoft.com/office/drawing/2014/main" id="{EA3B345A-D0D4-2A13-7903-C690362CAFCE}"/>
                  </a:ext>
                </a:extLst>
              </p:cNvPr>
              <p:cNvPicPr>
                <a:picLocks noChangeAspect="1"/>
              </p:cNvPicPr>
              <p:nvPr/>
            </p:nvPicPr>
            <p:blipFill>
              <a:blip r:embed="rId9"/>
              <a:stretch>
                <a:fillRect/>
              </a:stretch>
            </p:blipFill>
            <p:spPr>
              <a:xfrm>
                <a:off x="5703930" y="4123456"/>
                <a:ext cx="949290" cy="953328"/>
              </a:xfrm>
              <a:prstGeom prst="rect">
                <a:avLst/>
              </a:prstGeom>
            </p:spPr>
          </p:pic>
        </p:grpSp>
      </p:grpSp>
      <p:grpSp>
        <p:nvGrpSpPr>
          <p:cNvPr id="102" name="Group 101">
            <a:extLst>
              <a:ext uri="{FF2B5EF4-FFF2-40B4-BE49-F238E27FC236}">
                <a16:creationId xmlns:a16="http://schemas.microsoft.com/office/drawing/2014/main" id="{63F466EE-20CA-0275-4290-C9B05420B8B5}"/>
              </a:ext>
            </a:extLst>
          </p:cNvPr>
          <p:cNvGrpSpPr/>
          <p:nvPr/>
        </p:nvGrpSpPr>
        <p:grpSpPr>
          <a:xfrm>
            <a:off x="10229487" y="1384531"/>
            <a:ext cx="788507" cy="951204"/>
            <a:chOff x="9751923" y="819429"/>
            <a:chExt cx="876373" cy="1057199"/>
          </a:xfrm>
        </p:grpSpPr>
        <p:sp>
          <p:nvSpPr>
            <p:cNvPr id="33" name="Rectangle 32">
              <a:extLst>
                <a:ext uri="{FF2B5EF4-FFF2-40B4-BE49-F238E27FC236}">
                  <a16:creationId xmlns:a16="http://schemas.microsoft.com/office/drawing/2014/main" id="{D9014AD3-6AA3-55F7-A102-3D4E85AD86E4}"/>
                </a:ext>
              </a:extLst>
            </p:cNvPr>
            <p:cNvSpPr/>
            <p:nvPr/>
          </p:nvSpPr>
          <p:spPr>
            <a:xfrm>
              <a:off x="9751923" y="1450747"/>
              <a:ext cx="876373" cy="425881"/>
            </a:xfrm>
            <a:prstGeom prst="rect">
              <a:avLst/>
            </a:prstGeom>
          </p:spPr>
          <p:txBody>
            <a:bodyPr wrap="square">
              <a:spAutoFit/>
            </a:bodyPr>
            <a:lstStyle/>
            <a:p>
              <a:pPr marL="0" marR="0" lvl="0" indent="0" algn="ctr" defTabSz="914059" rtl="0" eaLnBrk="1" fontAlgn="base" latinLnBrk="0" hangingPunct="1">
                <a:lnSpc>
                  <a:spcPct val="100000"/>
                </a:lnSpc>
                <a:spcBef>
                  <a:spcPct val="0"/>
                </a:spcBef>
                <a:spcAft>
                  <a:spcPct val="0"/>
                </a:spcAft>
                <a:buClrTx/>
                <a:buSzTx/>
                <a:buFontTx/>
                <a:buNone/>
                <a:tabLst/>
                <a:defRPr/>
              </a:pPr>
              <a:r>
                <a:rPr kumimoji="0" lang="en-US" sz="945" b="0" i="0" u="none" strike="noStrike" kern="1200" cap="none" spc="0" normalizeH="0" baseline="0" noProof="0">
                  <a:ln>
                    <a:noFill/>
                  </a:ln>
                  <a:solidFill>
                    <a:srgbClr val="007BC0"/>
                  </a:solidFill>
                  <a:effectLst/>
                  <a:uLnTx/>
                  <a:uFillTx/>
                  <a:latin typeface="Arial" panose="020B0604020202020204" pitchFamily="34" charset="0"/>
                  <a:ea typeface="+mn-ea"/>
                  <a:cs typeface="Arial" panose="020B0604020202020204" pitchFamily="34" charset="0"/>
                </a:rPr>
                <a:t>Optimizer Engine</a:t>
              </a:r>
            </a:p>
          </p:txBody>
        </p:sp>
        <p:grpSp>
          <p:nvGrpSpPr>
            <p:cNvPr id="40" name="Group 39">
              <a:extLst>
                <a:ext uri="{FF2B5EF4-FFF2-40B4-BE49-F238E27FC236}">
                  <a16:creationId xmlns:a16="http://schemas.microsoft.com/office/drawing/2014/main" id="{C356DF9C-EA20-F8DF-3AF9-BC88B88097A1}"/>
                </a:ext>
              </a:extLst>
            </p:cNvPr>
            <p:cNvGrpSpPr/>
            <p:nvPr/>
          </p:nvGrpSpPr>
          <p:grpSpPr>
            <a:xfrm>
              <a:off x="9893460" y="819429"/>
              <a:ext cx="506097" cy="506097"/>
              <a:chOff x="10533330" y="4099536"/>
              <a:chExt cx="986240" cy="986240"/>
            </a:xfrm>
          </p:grpSpPr>
          <p:pic>
            <p:nvPicPr>
              <p:cNvPr id="73" name="Picture 72">
                <a:extLst>
                  <a:ext uri="{FF2B5EF4-FFF2-40B4-BE49-F238E27FC236}">
                    <a16:creationId xmlns:a16="http://schemas.microsoft.com/office/drawing/2014/main" id="{40861193-FF46-1C13-8BCA-E48136FA93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30" y="4099536"/>
                <a:ext cx="986240" cy="986240"/>
              </a:xfrm>
              <a:prstGeom prst="rect">
                <a:avLst/>
              </a:prstGeom>
              <a:effectLst>
                <a:glow rad="228600">
                  <a:schemeClr val="tx1">
                    <a:alpha val="40000"/>
                  </a:schemeClr>
                </a:glow>
              </a:effectLst>
            </p:spPr>
          </p:pic>
          <p:pic>
            <p:nvPicPr>
              <p:cNvPr id="75" name="Picture 74">
                <a:extLst>
                  <a:ext uri="{FF2B5EF4-FFF2-40B4-BE49-F238E27FC236}">
                    <a16:creationId xmlns:a16="http://schemas.microsoft.com/office/drawing/2014/main" id="{054F313F-63EC-102D-9385-253DD1DC9CA4}"/>
                  </a:ext>
                </a:extLst>
              </p:cNvPr>
              <p:cNvPicPr>
                <a:picLocks noChangeAspect="1"/>
              </p:cNvPicPr>
              <p:nvPr/>
            </p:nvPicPr>
            <p:blipFill>
              <a:blip r:embed="rId10"/>
              <a:stretch>
                <a:fillRect/>
              </a:stretch>
            </p:blipFill>
            <p:spPr>
              <a:xfrm>
                <a:off x="10550290" y="4125383"/>
                <a:ext cx="953328" cy="953328"/>
              </a:xfrm>
              <a:prstGeom prst="rect">
                <a:avLst/>
              </a:prstGeom>
            </p:spPr>
          </p:pic>
        </p:grpSp>
      </p:grpSp>
      <p:grpSp>
        <p:nvGrpSpPr>
          <p:cNvPr id="97" name="Group 96">
            <a:extLst>
              <a:ext uri="{FF2B5EF4-FFF2-40B4-BE49-F238E27FC236}">
                <a16:creationId xmlns:a16="http://schemas.microsoft.com/office/drawing/2014/main" id="{F518F3A4-2450-7CAB-FCF5-D6698BD691FE}"/>
              </a:ext>
            </a:extLst>
          </p:cNvPr>
          <p:cNvGrpSpPr/>
          <p:nvPr/>
        </p:nvGrpSpPr>
        <p:grpSpPr>
          <a:xfrm>
            <a:off x="8517078" y="1376633"/>
            <a:ext cx="1049503" cy="951204"/>
            <a:chOff x="5429443" y="819429"/>
            <a:chExt cx="1166452" cy="1057199"/>
          </a:xfrm>
        </p:grpSpPr>
        <p:sp>
          <p:nvSpPr>
            <p:cNvPr id="28" name="Rectangle 27">
              <a:extLst>
                <a:ext uri="{FF2B5EF4-FFF2-40B4-BE49-F238E27FC236}">
                  <a16:creationId xmlns:a16="http://schemas.microsoft.com/office/drawing/2014/main" id="{C4345CCC-3691-D535-510A-3E2232CB88EC}"/>
                </a:ext>
              </a:extLst>
            </p:cNvPr>
            <p:cNvSpPr/>
            <p:nvPr/>
          </p:nvSpPr>
          <p:spPr>
            <a:xfrm>
              <a:off x="5429443" y="1450747"/>
              <a:ext cx="1166452" cy="425881"/>
            </a:xfrm>
            <a:prstGeom prst="rect">
              <a:avLst/>
            </a:prstGeom>
          </p:spPr>
          <p:txBody>
            <a:bodyPr wrap="square">
              <a:spAutoFit/>
            </a:bodyPr>
            <a:lstStyle/>
            <a:p>
              <a:pPr marL="0" marR="0" lvl="0" indent="0" algn="ctr" defTabSz="914059" rtl="0" eaLnBrk="1" fontAlgn="base" latinLnBrk="0" hangingPunct="1">
                <a:lnSpc>
                  <a:spcPct val="100000"/>
                </a:lnSpc>
                <a:spcBef>
                  <a:spcPct val="0"/>
                </a:spcBef>
                <a:spcAft>
                  <a:spcPct val="0"/>
                </a:spcAft>
                <a:buClrTx/>
                <a:buSzTx/>
                <a:buFontTx/>
                <a:buNone/>
                <a:tabLst/>
                <a:defRPr/>
              </a:pPr>
              <a:r>
                <a:rPr kumimoji="0" lang="en-US" sz="945" b="0" i="0" u="none" strike="noStrike" kern="1200" cap="none" spc="0" normalizeH="0" baseline="0" noProof="0">
                  <a:ln>
                    <a:noFill/>
                  </a:ln>
                  <a:solidFill>
                    <a:srgbClr val="007BC0"/>
                  </a:solidFill>
                  <a:effectLst/>
                  <a:uLnTx/>
                  <a:uFillTx/>
                  <a:latin typeface="Arial" panose="020B0604020202020204" pitchFamily="34" charset="0"/>
                  <a:ea typeface="+mn-ea"/>
                  <a:cs typeface="Arial" panose="020B0604020202020204" pitchFamily="34" charset="0"/>
                </a:rPr>
                <a:t>Knowledge Engine</a:t>
              </a:r>
            </a:p>
          </p:txBody>
        </p:sp>
        <p:grpSp>
          <p:nvGrpSpPr>
            <p:cNvPr id="62" name="Group 61">
              <a:extLst>
                <a:ext uri="{FF2B5EF4-FFF2-40B4-BE49-F238E27FC236}">
                  <a16:creationId xmlns:a16="http://schemas.microsoft.com/office/drawing/2014/main" id="{7C757B40-F9AB-20CA-63DD-F5E485F074BF}"/>
                </a:ext>
              </a:extLst>
            </p:cNvPr>
            <p:cNvGrpSpPr/>
            <p:nvPr/>
          </p:nvGrpSpPr>
          <p:grpSpPr>
            <a:xfrm>
              <a:off x="5757295" y="819429"/>
              <a:ext cx="506097" cy="506097"/>
              <a:chOff x="2473115" y="4099536"/>
              <a:chExt cx="986240" cy="986240"/>
            </a:xfrm>
          </p:grpSpPr>
          <p:pic>
            <p:nvPicPr>
              <p:cNvPr id="71" name="Picture 70">
                <a:extLst>
                  <a:ext uri="{FF2B5EF4-FFF2-40B4-BE49-F238E27FC236}">
                    <a16:creationId xmlns:a16="http://schemas.microsoft.com/office/drawing/2014/main" id="{8F9106B2-6984-3911-2498-FCBE3ACA89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73115" y="4099536"/>
                <a:ext cx="986240" cy="986240"/>
              </a:xfrm>
              <a:prstGeom prst="rect">
                <a:avLst/>
              </a:prstGeom>
              <a:effectLst>
                <a:glow rad="228600">
                  <a:schemeClr val="tx1">
                    <a:alpha val="40000"/>
                  </a:schemeClr>
                </a:glow>
              </a:effectLst>
            </p:spPr>
          </p:pic>
          <p:pic>
            <p:nvPicPr>
              <p:cNvPr id="72" name="Picture 71">
                <a:extLst>
                  <a:ext uri="{FF2B5EF4-FFF2-40B4-BE49-F238E27FC236}">
                    <a16:creationId xmlns:a16="http://schemas.microsoft.com/office/drawing/2014/main" id="{9D87C2FE-2D0A-E4C3-3E34-BEB40DD45E9E}"/>
                  </a:ext>
                </a:extLst>
              </p:cNvPr>
              <p:cNvPicPr>
                <a:picLocks noChangeAspect="1"/>
              </p:cNvPicPr>
              <p:nvPr/>
            </p:nvPicPr>
            <p:blipFill>
              <a:blip r:embed="rId12"/>
              <a:stretch>
                <a:fillRect/>
              </a:stretch>
            </p:blipFill>
            <p:spPr>
              <a:xfrm>
                <a:off x="2490336" y="4116641"/>
                <a:ext cx="953328" cy="949290"/>
              </a:xfrm>
              <a:prstGeom prst="rect">
                <a:avLst/>
              </a:prstGeom>
            </p:spPr>
          </p:pic>
        </p:grpSp>
      </p:grpSp>
      <p:grpSp>
        <p:nvGrpSpPr>
          <p:cNvPr id="98" name="Group 97">
            <a:extLst>
              <a:ext uri="{FF2B5EF4-FFF2-40B4-BE49-F238E27FC236}">
                <a16:creationId xmlns:a16="http://schemas.microsoft.com/office/drawing/2014/main" id="{9A524096-6002-0A64-1AA5-D0A40023EC17}"/>
              </a:ext>
            </a:extLst>
          </p:cNvPr>
          <p:cNvGrpSpPr/>
          <p:nvPr/>
        </p:nvGrpSpPr>
        <p:grpSpPr>
          <a:xfrm>
            <a:off x="3944742" y="3012080"/>
            <a:ext cx="1091021" cy="964550"/>
            <a:chOff x="6255765" y="819429"/>
            <a:chExt cx="1212596" cy="1072032"/>
          </a:xfrm>
        </p:grpSpPr>
        <p:sp>
          <p:nvSpPr>
            <p:cNvPr id="30" name="Rectangle 29">
              <a:extLst>
                <a:ext uri="{FF2B5EF4-FFF2-40B4-BE49-F238E27FC236}">
                  <a16:creationId xmlns:a16="http://schemas.microsoft.com/office/drawing/2014/main" id="{8ACBEBCA-FFC2-9B7E-B782-A4D9834A38D3}"/>
                </a:ext>
              </a:extLst>
            </p:cNvPr>
            <p:cNvSpPr/>
            <p:nvPr/>
          </p:nvSpPr>
          <p:spPr>
            <a:xfrm>
              <a:off x="6255765" y="1465580"/>
              <a:ext cx="1212596" cy="425881"/>
            </a:xfrm>
            <a:prstGeom prst="rect">
              <a:avLst/>
            </a:prstGeom>
          </p:spPr>
          <p:txBody>
            <a:bodyPr wrap="square">
              <a:spAutoFit/>
            </a:bodyPr>
            <a:lstStyle/>
            <a:p>
              <a:pPr marL="0" marR="0" lvl="0" indent="0" algn="ctr" defTabSz="914059" rtl="0" eaLnBrk="1" fontAlgn="base" latinLnBrk="0" hangingPunct="1">
                <a:lnSpc>
                  <a:spcPct val="100000"/>
                </a:lnSpc>
                <a:spcBef>
                  <a:spcPct val="0"/>
                </a:spcBef>
                <a:spcAft>
                  <a:spcPct val="0"/>
                </a:spcAft>
                <a:buClrTx/>
                <a:buSzTx/>
                <a:buFontTx/>
                <a:buNone/>
                <a:tabLst/>
                <a:defRPr/>
              </a:pPr>
              <a:r>
                <a:rPr kumimoji="0" lang="en-US" sz="945" b="0" i="0" u="none" strike="noStrike" kern="1200" cap="none" spc="0" normalizeH="0" baseline="0" noProof="0">
                  <a:ln>
                    <a:noFill/>
                  </a:ln>
                  <a:solidFill>
                    <a:srgbClr val="007BC0"/>
                  </a:solidFill>
                  <a:effectLst/>
                  <a:uLnTx/>
                  <a:uFillTx/>
                  <a:latin typeface="Arial" panose="020B0604020202020204" pitchFamily="34" charset="0"/>
                  <a:ea typeface="+mn-ea"/>
                  <a:cs typeface="Arial" panose="020B0604020202020204" pitchFamily="34" charset="0"/>
                </a:rPr>
                <a:t>Pattern Mining</a:t>
              </a:r>
            </a:p>
            <a:p>
              <a:pPr marL="0" marR="0" lvl="0" indent="0" algn="ctr" defTabSz="914059" rtl="0" eaLnBrk="1" fontAlgn="base" latinLnBrk="0" hangingPunct="1">
                <a:lnSpc>
                  <a:spcPct val="100000"/>
                </a:lnSpc>
                <a:spcBef>
                  <a:spcPct val="0"/>
                </a:spcBef>
                <a:spcAft>
                  <a:spcPct val="0"/>
                </a:spcAft>
                <a:buClrTx/>
                <a:buSzTx/>
                <a:buFontTx/>
                <a:buNone/>
                <a:tabLst/>
                <a:defRPr/>
              </a:pPr>
              <a:r>
                <a:rPr kumimoji="0" lang="en-US" sz="945" b="0" i="0" u="none" strike="noStrike" kern="1200" cap="none" spc="0" normalizeH="0" baseline="0" noProof="0">
                  <a:ln>
                    <a:noFill/>
                  </a:ln>
                  <a:solidFill>
                    <a:srgbClr val="007BC0"/>
                  </a:solidFill>
                  <a:effectLst/>
                  <a:uLnTx/>
                  <a:uFillTx/>
                  <a:latin typeface="Arial" panose="020B0604020202020204" pitchFamily="34" charset="0"/>
                  <a:ea typeface="+mn-ea"/>
                  <a:cs typeface="Arial" panose="020B0604020202020204" pitchFamily="34" charset="0"/>
                </a:rPr>
                <a:t>Engine</a:t>
              </a:r>
            </a:p>
          </p:txBody>
        </p:sp>
        <p:grpSp>
          <p:nvGrpSpPr>
            <p:cNvPr id="67" name="Group 66">
              <a:extLst>
                <a:ext uri="{FF2B5EF4-FFF2-40B4-BE49-F238E27FC236}">
                  <a16:creationId xmlns:a16="http://schemas.microsoft.com/office/drawing/2014/main" id="{581EDA7F-0383-495E-9B50-0FCAAF595990}"/>
                </a:ext>
              </a:extLst>
            </p:cNvPr>
            <p:cNvGrpSpPr/>
            <p:nvPr/>
          </p:nvGrpSpPr>
          <p:grpSpPr>
            <a:xfrm>
              <a:off x="6584315" y="819429"/>
              <a:ext cx="505032" cy="506097"/>
              <a:chOff x="4084743" y="4099536"/>
              <a:chExt cx="984164" cy="986240"/>
            </a:xfrm>
          </p:grpSpPr>
          <p:pic>
            <p:nvPicPr>
              <p:cNvPr id="68" name="Picture 67">
                <a:extLst>
                  <a:ext uri="{FF2B5EF4-FFF2-40B4-BE49-F238E27FC236}">
                    <a16:creationId xmlns:a16="http://schemas.microsoft.com/office/drawing/2014/main" id="{5E4206EA-850F-57AC-CC8E-16D8DA79D5B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84743" y="4099536"/>
                <a:ext cx="984164" cy="986240"/>
              </a:xfrm>
              <a:prstGeom prst="rect">
                <a:avLst/>
              </a:prstGeom>
              <a:effectLst>
                <a:glow rad="228600">
                  <a:schemeClr val="tx1">
                    <a:alpha val="40000"/>
                  </a:schemeClr>
                </a:glow>
              </a:effectLst>
            </p:spPr>
          </p:pic>
          <p:pic>
            <p:nvPicPr>
              <p:cNvPr id="70" name="Picture 69">
                <a:extLst>
                  <a:ext uri="{FF2B5EF4-FFF2-40B4-BE49-F238E27FC236}">
                    <a16:creationId xmlns:a16="http://schemas.microsoft.com/office/drawing/2014/main" id="{E3005988-5770-D011-5E59-9C501C39B5B8}"/>
                  </a:ext>
                </a:extLst>
              </p:cNvPr>
              <p:cNvPicPr>
                <a:picLocks noChangeAspect="1"/>
              </p:cNvPicPr>
              <p:nvPr/>
            </p:nvPicPr>
            <p:blipFill>
              <a:blip r:embed="rId14"/>
              <a:stretch>
                <a:fillRect/>
              </a:stretch>
            </p:blipFill>
            <p:spPr>
              <a:xfrm>
                <a:off x="4104100" y="4104421"/>
                <a:ext cx="953328" cy="953328"/>
              </a:xfrm>
              <a:prstGeom prst="rect">
                <a:avLst/>
              </a:prstGeom>
            </p:spPr>
          </p:pic>
        </p:grpSp>
      </p:grpSp>
      <p:grpSp>
        <p:nvGrpSpPr>
          <p:cNvPr id="94" name="Group 93">
            <a:extLst>
              <a:ext uri="{FF2B5EF4-FFF2-40B4-BE49-F238E27FC236}">
                <a16:creationId xmlns:a16="http://schemas.microsoft.com/office/drawing/2014/main" id="{9CEB123E-9E08-025F-9AB1-B4DCFA4B6134}"/>
              </a:ext>
            </a:extLst>
          </p:cNvPr>
          <p:cNvGrpSpPr/>
          <p:nvPr/>
        </p:nvGrpSpPr>
        <p:grpSpPr>
          <a:xfrm>
            <a:off x="1642387" y="3736298"/>
            <a:ext cx="489601" cy="825039"/>
            <a:chOff x="2565771" y="798023"/>
            <a:chExt cx="544159" cy="916975"/>
          </a:xfrm>
        </p:grpSpPr>
        <p:sp>
          <p:nvSpPr>
            <p:cNvPr id="25" name="Rectangle 24">
              <a:extLst>
                <a:ext uri="{FF2B5EF4-FFF2-40B4-BE49-F238E27FC236}">
                  <a16:creationId xmlns:a16="http://schemas.microsoft.com/office/drawing/2014/main" id="{69B79C6D-9110-A33D-3A35-018730B325ED}"/>
                </a:ext>
              </a:extLst>
            </p:cNvPr>
            <p:cNvSpPr/>
            <p:nvPr/>
          </p:nvSpPr>
          <p:spPr>
            <a:xfrm>
              <a:off x="2565771" y="1450747"/>
              <a:ext cx="544159" cy="264251"/>
            </a:xfrm>
            <a:prstGeom prst="rect">
              <a:avLst/>
            </a:prstGeom>
          </p:spPr>
          <p:txBody>
            <a:bodyPr wrap="square">
              <a:spAutoFit/>
            </a:bodyPr>
            <a:lstStyle/>
            <a:p>
              <a:pPr marL="0" marR="0" lvl="0" indent="0" algn="ctr" defTabSz="914059" rtl="0" eaLnBrk="1" fontAlgn="base" latinLnBrk="0" hangingPunct="1">
                <a:lnSpc>
                  <a:spcPct val="100000"/>
                </a:lnSpc>
                <a:spcBef>
                  <a:spcPct val="0"/>
                </a:spcBef>
                <a:spcAft>
                  <a:spcPct val="0"/>
                </a:spcAft>
                <a:buClrTx/>
                <a:buSzTx/>
                <a:buFontTx/>
                <a:buNone/>
                <a:tabLst/>
                <a:defRPr/>
              </a:pPr>
              <a:r>
                <a:rPr kumimoji="0" lang="en-US" sz="945" b="0" i="0" u="none" strike="noStrike" kern="1200" cap="none" spc="0" normalizeH="0" baseline="0" noProof="0">
                  <a:ln>
                    <a:noFill/>
                  </a:ln>
                  <a:solidFill>
                    <a:srgbClr val="007BC0"/>
                  </a:solidFill>
                  <a:effectLst/>
                  <a:uLnTx/>
                  <a:uFillTx/>
                  <a:latin typeface="Arial" panose="020B0604020202020204" pitchFamily="34" charset="0"/>
                  <a:ea typeface="+mn-ea"/>
                  <a:cs typeface="Arial" panose="020B0604020202020204" pitchFamily="34" charset="0"/>
                </a:rPr>
                <a:t>ADE</a:t>
              </a:r>
            </a:p>
          </p:txBody>
        </p:sp>
        <p:pic>
          <p:nvPicPr>
            <p:cNvPr id="85" name="Picture 84">
              <a:extLst>
                <a:ext uri="{FF2B5EF4-FFF2-40B4-BE49-F238E27FC236}">
                  <a16:creationId xmlns:a16="http://schemas.microsoft.com/office/drawing/2014/main" id="{10BFD30C-556F-DE2D-C09C-003117D6360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575960" y="798023"/>
              <a:ext cx="509292" cy="516752"/>
            </a:xfrm>
            <a:prstGeom prst="rect">
              <a:avLst/>
            </a:prstGeom>
            <a:effectLst>
              <a:glow rad="228600">
                <a:schemeClr val="accent2">
                  <a:satMod val="175000"/>
                  <a:alpha val="40000"/>
                </a:schemeClr>
              </a:glow>
            </a:effectLst>
          </p:spPr>
        </p:pic>
      </p:grpSp>
      <p:grpSp>
        <p:nvGrpSpPr>
          <p:cNvPr id="92" name="Group 91">
            <a:extLst>
              <a:ext uri="{FF2B5EF4-FFF2-40B4-BE49-F238E27FC236}">
                <a16:creationId xmlns:a16="http://schemas.microsoft.com/office/drawing/2014/main" id="{EEE06F47-C78E-8DEF-4177-E5E700C1F176}"/>
              </a:ext>
            </a:extLst>
          </p:cNvPr>
          <p:cNvGrpSpPr/>
          <p:nvPr/>
        </p:nvGrpSpPr>
        <p:grpSpPr>
          <a:xfrm>
            <a:off x="923301" y="3736297"/>
            <a:ext cx="538562" cy="820246"/>
            <a:chOff x="923704" y="803350"/>
            <a:chExt cx="598575" cy="911648"/>
          </a:xfrm>
        </p:grpSpPr>
        <p:sp>
          <p:nvSpPr>
            <p:cNvPr id="22" name="Rectangle 21">
              <a:extLst>
                <a:ext uri="{FF2B5EF4-FFF2-40B4-BE49-F238E27FC236}">
                  <a16:creationId xmlns:a16="http://schemas.microsoft.com/office/drawing/2014/main" id="{FF29AD24-BADF-E147-C29F-86031544CF6A}"/>
                </a:ext>
              </a:extLst>
            </p:cNvPr>
            <p:cNvSpPr/>
            <p:nvPr/>
          </p:nvSpPr>
          <p:spPr>
            <a:xfrm>
              <a:off x="923704" y="1450747"/>
              <a:ext cx="598575" cy="264251"/>
            </a:xfrm>
            <a:prstGeom prst="rect">
              <a:avLst/>
            </a:prstGeom>
          </p:spPr>
          <p:txBody>
            <a:bodyPr wrap="square">
              <a:spAutoFit/>
            </a:bodyPr>
            <a:lstStyle/>
            <a:p>
              <a:pPr marL="0" marR="0" lvl="0" indent="0" algn="ctr" defTabSz="914059" rtl="0" eaLnBrk="1" fontAlgn="base" latinLnBrk="0" hangingPunct="1">
                <a:lnSpc>
                  <a:spcPct val="100000"/>
                </a:lnSpc>
                <a:spcBef>
                  <a:spcPct val="0"/>
                </a:spcBef>
                <a:spcAft>
                  <a:spcPct val="0"/>
                </a:spcAft>
                <a:buClrTx/>
                <a:buSzTx/>
                <a:buFontTx/>
                <a:buNone/>
                <a:tabLst/>
                <a:defRPr/>
              </a:pPr>
              <a:r>
                <a:rPr kumimoji="0" lang="en-US" sz="945" b="0" i="0" u="none" strike="noStrike" kern="1200" cap="none" spc="0" normalizeH="0" baseline="0" noProof="0">
                  <a:ln>
                    <a:noFill/>
                  </a:ln>
                  <a:solidFill>
                    <a:srgbClr val="007BC0"/>
                  </a:solidFill>
                  <a:effectLst/>
                  <a:uLnTx/>
                  <a:uFillTx/>
                  <a:latin typeface="Arial" panose="020B0604020202020204" pitchFamily="34" charset="0"/>
                  <a:ea typeface="+mn-ea"/>
                  <a:cs typeface="Arial" panose="020B0604020202020204" pitchFamily="34" charset="0"/>
                </a:rPr>
                <a:t>DaaS</a:t>
              </a:r>
            </a:p>
          </p:txBody>
        </p:sp>
        <p:pic>
          <p:nvPicPr>
            <p:cNvPr id="86" name="Picture 85">
              <a:extLst>
                <a:ext uri="{FF2B5EF4-FFF2-40B4-BE49-F238E27FC236}">
                  <a16:creationId xmlns:a16="http://schemas.microsoft.com/office/drawing/2014/main" id="{2E352989-A4A1-26EC-42C3-6EC1B3D5071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9013" y="803350"/>
              <a:ext cx="505032" cy="506098"/>
            </a:xfrm>
            <a:prstGeom prst="rect">
              <a:avLst/>
            </a:prstGeom>
            <a:effectLst>
              <a:glow rad="228600">
                <a:schemeClr val="accent2">
                  <a:satMod val="175000"/>
                  <a:alpha val="40000"/>
                </a:schemeClr>
              </a:glow>
            </a:effectLst>
          </p:spPr>
        </p:pic>
      </p:grpSp>
      <p:grpSp>
        <p:nvGrpSpPr>
          <p:cNvPr id="95" name="Group 94">
            <a:extLst>
              <a:ext uri="{FF2B5EF4-FFF2-40B4-BE49-F238E27FC236}">
                <a16:creationId xmlns:a16="http://schemas.microsoft.com/office/drawing/2014/main" id="{3B7869E4-5EA9-DB4C-9FFA-A7719165F4E7}"/>
              </a:ext>
            </a:extLst>
          </p:cNvPr>
          <p:cNvGrpSpPr/>
          <p:nvPr/>
        </p:nvGrpSpPr>
        <p:grpSpPr>
          <a:xfrm>
            <a:off x="2147318" y="3736297"/>
            <a:ext cx="788507" cy="820246"/>
            <a:chOff x="3158211" y="803350"/>
            <a:chExt cx="876373" cy="911648"/>
          </a:xfrm>
        </p:grpSpPr>
        <p:sp>
          <p:nvSpPr>
            <p:cNvPr id="26" name="Rectangle 25">
              <a:extLst>
                <a:ext uri="{FF2B5EF4-FFF2-40B4-BE49-F238E27FC236}">
                  <a16:creationId xmlns:a16="http://schemas.microsoft.com/office/drawing/2014/main" id="{37FFA53F-02C3-E135-3D4D-7C0A877C52C3}"/>
                </a:ext>
              </a:extLst>
            </p:cNvPr>
            <p:cNvSpPr/>
            <p:nvPr/>
          </p:nvSpPr>
          <p:spPr>
            <a:xfrm>
              <a:off x="3158211" y="1450747"/>
              <a:ext cx="876373" cy="264251"/>
            </a:xfrm>
            <a:prstGeom prst="rect">
              <a:avLst/>
            </a:prstGeom>
          </p:spPr>
          <p:txBody>
            <a:bodyPr wrap="square">
              <a:spAutoFit/>
            </a:bodyPr>
            <a:lstStyle/>
            <a:p>
              <a:pPr marL="0" marR="0" lvl="0" indent="0" algn="ctr" defTabSz="914059" rtl="0" eaLnBrk="1" fontAlgn="base" latinLnBrk="0" hangingPunct="1">
                <a:lnSpc>
                  <a:spcPct val="100000"/>
                </a:lnSpc>
                <a:spcBef>
                  <a:spcPct val="0"/>
                </a:spcBef>
                <a:spcAft>
                  <a:spcPct val="0"/>
                </a:spcAft>
                <a:buClrTx/>
                <a:buSzTx/>
                <a:buFontTx/>
                <a:buNone/>
                <a:tabLst/>
                <a:defRPr/>
              </a:pPr>
              <a:r>
                <a:rPr kumimoji="0" lang="en-US" sz="945" b="0" i="0" u="none" strike="noStrike" kern="1200" cap="none" spc="0" normalizeH="0" baseline="0" noProof="0" err="1">
                  <a:ln>
                    <a:noFill/>
                  </a:ln>
                  <a:solidFill>
                    <a:srgbClr val="007BC0"/>
                  </a:solidFill>
                  <a:effectLst/>
                  <a:uLnTx/>
                  <a:uFillTx/>
                  <a:latin typeface="Arial" panose="020B0604020202020204" pitchFamily="34" charset="0"/>
                  <a:ea typeface="+mn-ea"/>
                  <a:cs typeface="Arial" panose="020B0604020202020204" pitchFamily="34" charset="0"/>
                </a:rPr>
                <a:t>LucidLines</a:t>
              </a:r>
              <a:endParaRPr kumimoji="0" lang="en-US" sz="945" b="0" i="0" u="none" strike="noStrike" kern="1200" cap="none" spc="0" normalizeH="0" baseline="0" noProof="0">
                <a:ln>
                  <a:noFill/>
                </a:ln>
                <a:solidFill>
                  <a:srgbClr val="007BC0"/>
                </a:solidFill>
                <a:effectLst/>
                <a:uLnTx/>
                <a:uFillTx/>
                <a:latin typeface="Arial" panose="020B0604020202020204" pitchFamily="34" charset="0"/>
                <a:ea typeface="+mn-ea"/>
                <a:cs typeface="Arial" panose="020B0604020202020204" pitchFamily="34" charset="0"/>
              </a:endParaRPr>
            </a:p>
          </p:txBody>
        </p:sp>
        <p:pic>
          <p:nvPicPr>
            <p:cNvPr id="87" name="Picture 86">
              <a:extLst>
                <a:ext uri="{FF2B5EF4-FFF2-40B4-BE49-F238E27FC236}">
                  <a16:creationId xmlns:a16="http://schemas.microsoft.com/office/drawing/2014/main" id="{157E79E5-06D8-957A-4FEE-DEC6FFB586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49164" y="803350"/>
              <a:ext cx="505032" cy="506098"/>
            </a:xfrm>
            <a:prstGeom prst="rect">
              <a:avLst/>
            </a:prstGeom>
            <a:effectLst>
              <a:glow rad="228600">
                <a:schemeClr val="accent2">
                  <a:satMod val="175000"/>
                  <a:alpha val="40000"/>
                </a:schemeClr>
              </a:glow>
            </a:effectLst>
          </p:spPr>
        </p:pic>
      </p:grpSp>
      <p:grpSp>
        <p:nvGrpSpPr>
          <p:cNvPr id="93" name="Group 92">
            <a:extLst>
              <a:ext uri="{FF2B5EF4-FFF2-40B4-BE49-F238E27FC236}">
                <a16:creationId xmlns:a16="http://schemas.microsoft.com/office/drawing/2014/main" id="{A1206F09-22F4-F7F3-86E8-D418C60EED9B}"/>
              </a:ext>
            </a:extLst>
          </p:cNvPr>
          <p:cNvGrpSpPr/>
          <p:nvPr/>
        </p:nvGrpSpPr>
        <p:grpSpPr>
          <a:xfrm>
            <a:off x="3531041" y="3021191"/>
            <a:ext cx="489601" cy="820246"/>
            <a:chOff x="1762247" y="803350"/>
            <a:chExt cx="544159" cy="911648"/>
          </a:xfrm>
        </p:grpSpPr>
        <p:sp>
          <p:nvSpPr>
            <p:cNvPr id="24" name="Rectangle 23">
              <a:extLst>
                <a:ext uri="{FF2B5EF4-FFF2-40B4-BE49-F238E27FC236}">
                  <a16:creationId xmlns:a16="http://schemas.microsoft.com/office/drawing/2014/main" id="{C995DFA0-9BB3-FF12-D638-C0C87873677B}"/>
                </a:ext>
              </a:extLst>
            </p:cNvPr>
            <p:cNvSpPr/>
            <p:nvPr/>
          </p:nvSpPr>
          <p:spPr>
            <a:xfrm>
              <a:off x="1762247" y="1450747"/>
              <a:ext cx="544159" cy="264251"/>
            </a:xfrm>
            <a:prstGeom prst="rect">
              <a:avLst/>
            </a:prstGeom>
          </p:spPr>
          <p:txBody>
            <a:bodyPr wrap="square">
              <a:spAutoFit/>
            </a:bodyPr>
            <a:lstStyle/>
            <a:p>
              <a:pPr marL="0" marR="0" lvl="0" indent="0" algn="ctr" defTabSz="914059" rtl="0" eaLnBrk="1" fontAlgn="base" latinLnBrk="0" hangingPunct="1">
                <a:lnSpc>
                  <a:spcPct val="100000"/>
                </a:lnSpc>
                <a:spcBef>
                  <a:spcPct val="0"/>
                </a:spcBef>
                <a:spcAft>
                  <a:spcPct val="0"/>
                </a:spcAft>
                <a:buClrTx/>
                <a:buSzTx/>
                <a:buFontTx/>
                <a:buNone/>
                <a:tabLst/>
                <a:defRPr/>
              </a:pPr>
              <a:r>
                <a:rPr kumimoji="0" lang="en-US" sz="945" b="0" i="0" u="none" strike="noStrike" kern="1200" cap="none" spc="0" normalizeH="0" baseline="0" noProof="0">
                  <a:ln>
                    <a:noFill/>
                  </a:ln>
                  <a:solidFill>
                    <a:srgbClr val="007BC0"/>
                  </a:solidFill>
                  <a:effectLst/>
                  <a:uLnTx/>
                  <a:uFillTx/>
                  <a:latin typeface="Arial" panose="020B0604020202020204" pitchFamily="34" charset="0"/>
                  <a:ea typeface="+mn-ea"/>
                  <a:cs typeface="Arial" panose="020B0604020202020204" pitchFamily="34" charset="0"/>
                </a:rPr>
                <a:t>RCA</a:t>
              </a:r>
            </a:p>
          </p:txBody>
        </p:sp>
        <p:pic>
          <p:nvPicPr>
            <p:cNvPr id="88" name="Picture 87">
              <a:extLst>
                <a:ext uri="{FF2B5EF4-FFF2-40B4-BE49-F238E27FC236}">
                  <a16:creationId xmlns:a16="http://schemas.microsoft.com/office/drawing/2014/main" id="{DC01A660-8E51-B642-C424-40094F98035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69046" y="803350"/>
              <a:ext cx="506097" cy="506098"/>
            </a:xfrm>
            <a:prstGeom prst="rect">
              <a:avLst/>
            </a:prstGeom>
            <a:effectLst>
              <a:glow rad="228600">
                <a:schemeClr val="accent2">
                  <a:satMod val="175000"/>
                  <a:alpha val="40000"/>
                </a:schemeClr>
              </a:glow>
            </a:effectLst>
          </p:spPr>
        </p:pic>
      </p:grpSp>
      <p:grpSp>
        <p:nvGrpSpPr>
          <p:cNvPr id="2" name="Group 1">
            <a:extLst>
              <a:ext uri="{FF2B5EF4-FFF2-40B4-BE49-F238E27FC236}">
                <a16:creationId xmlns:a16="http://schemas.microsoft.com/office/drawing/2014/main" id="{F300D926-3247-FD00-7B9A-A4C50959F3CE}"/>
              </a:ext>
            </a:extLst>
          </p:cNvPr>
          <p:cNvGrpSpPr/>
          <p:nvPr/>
        </p:nvGrpSpPr>
        <p:grpSpPr>
          <a:xfrm>
            <a:off x="7214981" y="5270436"/>
            <a:ext cx="1953626" cy="705578"/>
            <a:chOff x="8058788" y="5614869"/>
            <a:chExt cx="1996958" cy="784203"/>
          </a:xfrm>
        </p:grpSpPr>
        <p:sp>
          <p:nvSpPr>
            <p:cNvPr id="6" name="TextBox 5">
              <a:extLst>
                <a:ext uri="{FF2B5EF4-FFF2-40B4-BE49-F238E27FC236}">
                  <a16:creationId xmlns:a16="http://schemas.microsoft.com/office/drawing/2014/main" id="{CA425BAB-B782-1BEA-B2F8-4B1471DBCC91}"/>
                </a:ext>
              </a:extLst>
            </p:cNvPr>
            <p:cNvSpPr txBox="1"/>
            <p:nvPr/>
          </p:nvSpPr>
          <p:spPr>
            <a:xfrm>
              <a:off x="8469459" y="5614869"/>
              <a:ext cx="1586287" cy="784203"/>
            </a:xfrm>
            <a:prstGeom prst="rect">
              <a:avLst/>
            </a:prstGeom>
            <a:noFill/>
            <a:ln>
              <a:noFill/>
            </a:ln>
          </p:spPr>
          <p:txBody>
            <a:bodyPr wrap="square" rtlCol="0">
              <a:spAutoFit/>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kumimoji="0" lang="en-US" sz="1080" b="0" i="0" u="none" strike="noStrike" kern="0" cap="none" spc="0" normalizeH="0" baseline="0" noProof="0">
                  <a:ln>
                    <a:noFill/>
                  </a:ln>
                  <a:solidFill>
                    <a:prstClr val="black"/>
                  </a:solidFill>
                  <a:effectLst/>
                  <a:uLnTx/>
                  <a:uFillTx/>
                  <a:latin typeface="Bosch Office Sans" pitchFamily="34" charset="0"/>
                  <a:ea typeface="+mn-ea"/>
                  <a:cs typeface="+mn-cs"/>
                </a:rPr>
                <a:t>2023 Release</a:t>
              </a:r>
            </a:p>
            <a:p>
              <a:pPr marL="0" marR="0" lvl="0" indent="0" algn="l" defTabSz="914400" rtl="0" eaLnBrk="1" fontAlgn="base" latinLnBrk="0" hangingPunct="1">
                <a:lnSpc>
                  <a:spcPct val="200000"/>
                </a:lnSpc>
                <a:spcBef>
                  <a:spcPct val="0"/>
                </a:spcBef>
                <a:spcAft>
                  <a:spcPct val="0"/>
                </a:spcAft>
                <a:buClrTx/>
                <a:buSzTx/>
                <a:buFontTx/>
                <a:buNone/>
                <a:tabLst/>
                <a:defRPr/>
              </a:pPr>
              <a:r>
                <a:rPr kumimoji="0" lang="en-US" sz="1080" b="0" i="0" u="none" strike="noStrike" kern="0" cap="none" spc="0" normalizeH="0" baseline="0" noProof="0">
                  <a:ln>
                    <a:noFill/>
                  </a:ln>
                  <a:solidFill>
                    <a:prstClr val="black"/>
                  </a:solidFill>
                  <a:effectLst/>
                  <a:uLnTx/>
                  <a:uFillTx/>
                  <a:latin typeface="Bosch Office Sans" pitchFamily="34" charset="0"/>
                  <a:ea typeface="+mn-ea"/>
                  <a:cs typeface="+mn-cs"/>
                </a:rPr>
                <a:t>2024-2025 Release</a:t>
              </a:r>
              <a:endParaRPr kumimoji="0" lang="en-US" sz="144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7" name="Rectangle: Rounded Corners 6">
              <a:extLst>
                <a:ext uri="{FF2B5EF4-FFF2-40B4-BE49-F238E27FC236}">
                  <a16:creationId xmlns:a16="http://schemas.microsoft.com/office/drawing/2014/main" id="{44E536AC-5EE2-C240-1BBE-C5B0FBD3F7B3}"/>
                </a:ext>
              </a:extLst>
            </p:cNvPr>
            <p:cNvSpPr/>
            <p:nvPr/>
          </p:nvSpPr>
          <p:spPr>
            <a:xfrm>
              <a:off x="8058788" y="5779433"/>
              <a:ext cx="267314" cy="217205"/>
            </a:xfrm>
            <a:prstGeom prst="roundRect">
              <a:avLst/>
            </a:prstGeom>
            <a:noFill/>
            <a:ln w="9525" cap="flat" cmpd="sng" algn="ctr">
              <a:solidFill>
                <a:srgbClr val="3F136C"/>
              </a:solidFill>
              <a:prstDash val="solid"/>
            </a:ln>
            <a:effectLst>
              <a:glow rad="101600">
                <a:schemeClr val="accent3">
                  <a:satMod val="175000"/>
                  <a:alpha val="40000"/>
                </a:schemeClr>
              </a:glow>
            </a:effectLst>
          </p:spPr>
          <p:txBody>
            <a:bodyPr rtlCol="0" anchor="ctr"/>
            <a:lstStyle/>
            <a:p>
              <a:pPr marL="0" marR="0" lvl="0" indent="0" algn="ctr" defTabSz="822686" rtl="0" eaLnBrk="1" fontAlgn="auto" latinLnBrk="0" hangingPunct="1">
                <a:lnSpc>
                  <a:spcPct val="100000"/>
                </a:lnSpc>
                <a:spcBef>
                  <a:spcPts val="0"/>
                </a:spcBef>
                <a:spcAft>
                  <a:spcPts val="0"/>
                </a:spcAft>
                <a:buClrTx/>
                <a:buSzTx/>
                <a:buFontTx/>
                <a:buNone/>
                <a:tabLst/>
                <a:defRPr/>
              </a:pPr>
              <a:endParaRPr kumimoji="0" lang="en-US" sz="1619" b="0" i="0" u="none" strike="noStrike" kern="0" cap="none" spc="0" normalizeH="0" baseline="0" noProof="0">
                <a:ln>
                  <a:noFill/>
                </a:ln>
                <a:solidFill>
                  <a:srgbClr val="000000"/>
                </a:solidFill>
                <a:effectLst/>
                <a:uLnTx/>
                <a:uFillTx/>
                <a:latin typeface="Bosch Office Sans"/>
                <a:ea typeface="+mn-ea"/>
                <a:cs typeface="+mn-cs"/>
              </a:endParaRPr>
            </a:p>
          </p:txBody>
        </p:sp>
        <p:sp>
          <p:nvSpPr>
            <p:cNvPr id="12" name="Rectangle: Rounded Corners 11">
              <a:extLst>
                <a:ext uri="{FF2B5EF4-FFF2-40B4-BE49-F238E27FC236}">
                  <a16:creationId xmlns:a16="http://schemas.microsoft.com/office/drawing/2014/main" id="{53B23B9E-AB42-3AC9-32E1-790DFCCFC457}"/>
                </a:ext>
              </a:extLst>
            </p:cNvPr>
            <p:cNvSpPr/>
            <p:nvPr/>
          </p:nvSpPr>
          <p:spPr>
            <a:xfrm>
              <a:off x="8058788" y="6144389"/>
              <a:ext cx="267314" cy="217205"/>
            </a:xfrm>
            <a:prstGeom prst="roundRect">
              <a:avLst/>
            </a:prstGeom>
            <a:noFill/>
            <a:ln w="9525" cap="flat" cmpd="sng" algn="ctr">
              <a:solidFill>
                <a:srgbClr val="3F136C"/>
              </a:solidFill>
              <a:prstDash val="solid"/>
            </a:ln>
            <a:effectLst>
              <a:glow rad="101600">
                <a:schemeClr val="tx1">
                  <a:alpha val="40000"/>
                </a:schemeClr>
              </a:glow>
            </a:effectLst>
          </p:spPr>
          <p:txBody>
            <a:bodyPr rtlCol="0" anchor="ctr"/>
            <a:lstStyle/>
            <a:p>
              <a:pPr marL="0" marR="0" lvl="0" indent="0" algn="ctr" defTabSz="822686" rtl="0" eaLnBrk="1" fontAlgn="auto" latinLnBrk="0" hangingPunct="1">
                <a:lnSpc>
                  <a:spcPct val="100000"/>
                </a:lnSpc>
                <a:spcBef>
                  <a:spcPts val="0"/>
                </a:spcBef>
                <a:spcAft>
                  <a:spcPts val="0"/>
                </a:spcAft>
                <a:buClrTx/>
                <a:buSzTx/>
                <a:buFontTx/>
                <a:buNone/>
                <a:tabLst/>
                <a:defRPr/>
              </a:pPr>
              <a:endParaRPr kumimoji="0" lang="en-US" sz="1619" b="0" i="0" u="none" strike="noStrike" kern="0" cap="none" spc="0" normalizeH="0" baseline="0" noProof="0">
                <a:ln>
                  <a:noFill/>
                </a:ln>
                <a:solidFill>
                  <a:srgbClr val="000000"/>
                </a:solidFill>
                <a:effectLst/>
                <a:uLnTx/>
                <a:uFillTx/>
                <a:latin typeface="Bosch Office Sans"/>
                <a:ea typeface="+mn-ea"/>
                <a:cs typeface="+mn-cs"/>
              </a:endParaRPr>
            </a:p>
          </p:txBody>
        </p:sp>
      </p:grpSp>
      <p:pic>
        <p:nvPicPr>
          <p:cNvPr id="13" name="Picture 12">
            <a:extLst>
              <a:ext uri="{FF2B5EF4-FFF2-40B4-BE49-F238E27FC236}">
                <a16:creationId xmlns:a16="http://schemas.microsoft.com/office/drawing/2014/main" id="{AA9C6F84-B6DB-B69E-1345-8E2D5D3D4BEE}"/>
              </a:ext>
            </a:extLst>
          </p:cNvPr>
          <p:cNvPicPr>
            <a:picLocks noChangeAspect="1"/>
          </p:cNvPicPr>
          <p:nvPr/>
        </p:nvPicPr>
        <p:blipFill>
          <a:blip r:embed="rId16"/>
          <a:stretch>
            <a:fillRect/>
          </a:stretch>
        </p:blipFill>
        <p:spPr>
          <a:xfrm>
            <a:off x="-1" y="-7910"/>
            <a:ext cx="1368495" cy="515198"/>
          </a:xfrm>
          <a:prstGeom prst="rect">
            <a:avLst/>
          </a:prstGeom>
        </p:spPr>
      </p:pic>
      <p:sp>
        <p:nvSpPr>
          <p:cNvPr id="15" name="TextBox 14">
            <a:extLst>
              <a:ext uri="{FF2B5EF4-FFF2-40B4-BE49-F238E27FC236}">
                <a16:creationId xmlns:a16="http://schemas.microsoft.com/office/drawing/2014/main" id="{A8D4CCA1-799C-0D01-D54A-18DA3EFDBACC}"/>
              </a:ext>
            </a:extLst>
          </p:cNvPr>
          <p:cNvSpPr txBox="1"/>
          <p:nvPr/>
        </p:nvSpPr>
        <p:spPr>
          <a:xfrm>
            <a:off x="12442" y="591435"/>
            <a:ext cx="5709874"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BC0"/>
                </a:solidFill>
                <a:effectLst/>
                <a:uLnTx/>
                <a:uFillTx/>
                <a:latin typeface="Bosch Office Sans"/>
                <a:ea typeface="+mn-ea"/>
                <a:cs typeface="+mn-cs"/>
              </a:rPr>
              <a:t>MAS Applications Suite – Many More to Come…</a:t>
            </a:r>
          </a:p>
        </p:txBody>
      </p:sp>
      <p:grpSp>
        <p:nvGrpSpPr>
          <p:cNvPr id="16" name="Group 15">
            <a:extLst>
              <a:ext uri="{FF2B5EF4-FFF2-40B4-BE49-F238E27FC236}">
                <a16:creationId xmlns:a16="http://schemas.microsoft.com/office/drawing/2014/main" id="{3FE406E5-FB53-A311-AEA9-1401DFBD90FB}"/>
              </a:ext>
            </a:extLst>
          </p:cNvPr>
          <p:cNvGrpSpPr/>
          <p:nvPr/>
        </p:nvGrpSpPr>
        <p:grpSpPr>
          <a:xfrm>
            <a:off x="5837904" y="2240994"/>
            <a:ext cx="489601" cy="825039"/>
            <a:chOff x="2565771" y="798023"/>
            <a:chExt cx="544159" cy="916975"/>
          </a:xfrm>
        </p:grpSpPr>
        <p:sp>
          <p:nvSpPr>
            <p:cNvPr id="17" name="Rectangle 16">
              <a:extLst>
                <a:ext uri="{FF2B5EF4-FFF2-40B4-BE49-F238E27FC236}">
                  <a16:creationId xmlns:a16="http://schemas.microsoft.com/office/drawing/2014/main" id="{A0AD1805-12EF-A390-F4C9-A8F23508A0C7}"/>
                </a:ext>
              </a:extLst>
            </p:cNvPr>
            <p:cNvSpPr/>
            <p:nvPr/>
          </p:nvSpPr>
          <p:spPr>
            <a:xfrm>
              <a:off x="2565771" y="1450747"/>
              <a:ext cx="544159" cy="264251"/>
            </a:xfrm>
            <a:prstGeom prst="rect">
              <a:avLst/>
            </a:prstGeom>
          </p:spPr>
          <p:txBody>
            <a:bodyPr wrap="square">
              <a:spAutoFit/>
            </a:bodyPr>
            <a:lstStyle/>
            <a:p>
              <a:pPr marL="0" marR="0" lvl="0" indent="0" algn="ctr" defTabSz="914059" rtl="0" eaLnBrk="1" fontAlgn="base" latinLnBrk="0" hangingPunct="1">
                <a:lnSpc>
                  <a:spcPct val="100000"/>
                </a:lnSpc>
                <a:spcBef>
                  <a:spcPct val="0"/>
                </a:spcBef>
                <a:spcAft>
                  <a:spcPct val="0"/>
                </a:spcAft>
                <a:buClrTx/>
                <a:buSzTx/>
                <a:buFontTx/>
                <a:buNone/>
                <a:tabLst/>
                <a:defRPr/>
              </a:pPr>
              <a:r>
                <a:rPr kumimoji="0" lang="en-US" sz="945" b="0" i="0" u="none" strike="noStrike" kern="1200" cap="none" spc="0" normalizeH="0" baseline="0" noProof="0">
                  <a:ln>
                    <a:noFill/>
                  </a:ln>
                  <a:solidFill>
                    <a:srgbClr val="007BC0"/>
                  </a:solidFill>
                  <a:effectLst/>
                  <a:uLnTx/>
                  <a:uFillTx/>
                  <a:latin typeface="Arial" panose="020B0604020202020204" pitchFamily="34" charset="0"/>
                  <a:ea typeface="+mn-ea"/>
                  <a:cs typeface="Arial" panose="020B0604020202020204" pitchFamily="34" charset="0"/>
                </a:rPr>
                <a:t>ADE</a:t>
              </a:r>
            </a:p>
          </p:txBody>
        </p:sp>
        <p:pic>
          <p:nvPicPr>
            <p:cNvPr id="21" name="Picture 20">
              <a:extLst>
                <a:ext uri="{FF2B5EF4-FFF2-40B4-BE49-F238E27FC236}">
                  <a16:creationId xmlns:a16="http://schemas.microsoft.com/office/drawing/2014/main" id="{667512CB-638F-59DF-BAA8-54134F94712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575960" y="798023"/>
              <a:ext cx="509292" cy="516752"/>
            </a:xfrm>
            <a:prstGeom prst="rect">
              <a:avLst/>
            </a:prstGeom>
            <a:effectLst>
              <a:glow rad="228600">
                <a:schemeClr val="accent2">
                  <a:satMod val="175000"/>
                  <a:alpha val="40000"/>
                </a:schemeClr>
              </a:glow>
            </a:effectLst>
          </p:spPr>
        </p:pic>
      </p:grpSp>
    </p:spTree>
    <p:extLst>
      <p:ext uri="{BB962C8B-B14F-4D97-AF65-F5344CB8AC3E}">
        <p14:creationId xmlns:p14="http://schemas.microsoft.com/office/powerpoint/2010/main" val="1498092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78D595-F156-4424-D775-6A9EF45EF191}"/>
              </a:ext>
            </a:extLst>
          </p:cNvPr>
          <p:cNvSpPr/>
          <p:nvPr/>
        </p:nvSpPr>
        <p:spPr>
          <a:xfrm>
            <a:off x="658339" y="2358763"/>
            <a:ext cx="954094" cy="480131"/>
          </a:xfrm>
          <a:prstGeom prst="rect">
            <a:avLst/>
          </a:prstGeom>
        </p:spPr>
        <p:txBody>
          <a:bodyPr wrap="square">
            <a:spAutoFit/>
          </a:bodyPr>
          <a:lstStyle/>
          <a:p>
            <a:pPr marL="0" marR="0" lvl="0" indent="0" algn="ctr" defTabSz="914059"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BC0"/>
                </a:solidFill>
                <a:effectLst/>
                <a:uLnTx/>
                <a:uFillTx/>
                <a:latin typeface="Arial" panose="020B0604020202020204" pitchFamily="34" charset="0"/>
                <a:ea typeface="+mn-ea"/>
                <a:cs typeface="Arial" panose="020B0604020202020204" pitchFamily="34" charset="0"/>
              </a:rPr>
              <a:t>Prediction Engine</a:t>
            </a:r>
          </a:p>
        </p:txBody>
      </p:sp>
      <p:sp>
        <p:nvSpPr>
          <p:cNvPr id="13" name="Rectangle 12">
            <a:extLst>
              <a:ext uri="{FF2B5EF4-FFF2-40B4-BE49-F238E27FC236}">
                <a16:creationId xmlns:a16="http://schemas.microsoft.com/office/drawing/2014/main" id="{D8EC6133-2B1B-3BFA-D977-1F0AD685B32D}"/>
              </a:ext>
            </a:extLst>
          </p:cNvPr>
          <p:cNvSpPr/>
          <p:nvPr/>
        </p:nvSpPr>
        <p:spPr>
          <a:xfrm>
            <a:off x="1948838" y="2358763"/>
            <a:ext cx="1269899" cy="480131"/>
          </a:xfrm>
          <a:prstGeom prst="rect">
            <a:avLst/>
          </a:prstGeom>
        </p:spPr>
        <p:txBody>
          <a:bodyPr wrap="square">
            <a:spAutoFit/>
          </a:bodyPr>
          <a:lstStyle/>
          <a:p>
            <a:pPr marL="0" marR="0" lvl="0" indent="0" algn="ctr" defTabSz="914059"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BC0"/>
                </a:solidFill>
                <a:effectLst/>
                <a:uLnTx/>
                <a:uFillTx/>
                <a:latin typeface="Arial" panose="020B0604020202020204" pitchFamily="34" charset="0"/>
                <a:ea typeface="+mn-ea"/>
                <a:cs typeface="Arial" panose="020B0604020202020204" pitchFamily="34" charset="0"/>
              </a:rPr>
              <a:t>Knowledge Engine</a:t>
            </a:r>
          </a:p>
        </p:txBody>
      </p:sp>
      <p:sp>
        <p:nvSpPr>
          <p:cNvPr id="14" name="Rectangle 13">
            <a:extLst>
              <a:ext uri="{FF2B5EF4-FFF2-40B4-BE49-F238E27FC236}">
                <a16:creationId xmlns:a16="http://schemas.microsoft.com/office/drawing/2014/main" id="{2F0D34E9-4B75-0D34-C457-951B446443C7}"/>
              </a:ext>
            </a:extLst>
          </p:cNvPr>
          <p:cNvSpPr/>
          <p:nvPr/>
        </p:nvSpPr>
        <p:spPr>
          <a:xfrm>
            <a:off x="7632030" y="2358763"/>
            <a:ext cx="1536578" cy="480131"/>
          </a:xfrm>
          <a:prstGeom prst="rect">
            <a:avLst/>
          </a:prstGeom>
        </p:spPr>
        <p:txBody>
          <a:bodyPr wrap="square">
            <a:spAutoFit/>
          </a:bodyPr>
          <a:lstStyle/>
          <a:p>
            <a:pPr marL="0" marR="0" lvl="0" indent="0" algn="ctr" defTabSz="914059"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BC0"/>
                </a:solidFill>
                <a:effectLst/>
                <a:uLnTx/>
                <a:uFillTx/>
                <a:latin typeface="Arial" panose="020B0604020202020204" pitchFamily="34" charset="0"/>
                <a:ea typeface="+mn-ea"/>
                <a:cs typeface="Arial" panose="020B0604020202020204" pitchFamily="34" charset="0"/>
              </a:rPr>
              <a:t>Recommendation Engine</a:t>
            </a:r>
          </a:p>
        </p:txBody>
      </p:sp>
      <p:sp>
        <p:nvSpPr>
          <p:cNvPr id="16" name="Rectangle 15">
            <a:extLst>
              <a:ext uri="{FF2B5EF4-FFF2-40B4-BE49-F238E27FC236}">
                <a16:creationId xmlns:a16="http://schemas.microsoft.com/office/drawing/2014/main" id="{04FDE959-3B7F-5BC4-1F8A-09374B2D5794}"/>
              </a:ext>
            </a:extLst>
          </p:cNvPr>
          <p:cNvSpPr/>
          <p:nvPr/>
        </p:nvSpPr>
        <p:spPr>
          <a:xfrm>
            <a:off x="3395041" y="2358763"/>
            <a:ext cx="1320135" cy="480131"/>
          </a:xfrm>
          <a:prstGeom prst="rect">
            <a:avLst/>
          </a:prstGeom>
        </p:spPr>
        <p:txBody>
          <a:bodyPr wrap="square">
            <a:spAutoFit/>
          </a:bodyPr>
          <a:lstStyle/>
          <a:p>
            <a:pPr marL="0" marR="0" lvl="0" indent="0" algn="ctr" defTabSz="914059"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BC0"/>
                </a:solidFill>
                <a:effectLst/>
                <a:uLnTx/>
                <a:uFillTx/>
                <a:latin typeface="Arial" panose="020B0604020202020204" pitchFamily="34" charset="0"/>
                <a:ea typeface="+mn-ea"/>
                <a:cs typeface="Arial" panose="020B0604020202020204" pitchFamily="34" charset="0"/>
              </a:rPr>
              <a:t>Pattern Mining Engine</a:t>
            </a:r>
          </a:p>
        </p:txBody>
      </p:sp>
      <p:sp>
        <p:nvSpPr>
          <p:cNvPr id="18" name="Rectangle 17">
            <a:extLst>
              <a:ext uri="{FF2B5EF4-FFF2-40B4-BE49-F238E27FC236}">
                <a16:creationId xmlns:a16="http://schemas.microsoft.com/office/drawing/2014/main" id="{1DA38EF3-B143-B12D-B6E4-AACFF8F39899}"/>
              </a:ext>
            </a:extLst>
          </p:cNvPr>
          <p:cNvSpPr/>
          <p:nvPr/>
        </p:nvSpPr>
        <p:spPr>
          <a:xfrm>
            <a:off x="5041565" y="2358763"/>
            <a:ext cx="982258" cy="480131"/>
          </a:xfrm>
          <a:prstGeom prst="rect">
            <a:avLst/>
          </a:prstGeom>
        </p:spPr>
        <p:txBody>
          <a:bodyPr wrap="square">
            <a:spAutoFit/>
          </a:bodyPr>
          <a:lstStyle/>
          <a:p>
            <a:pPr marL="0" marR="0" lvl="0" indent="0" algn="ctr" defTabSz="914059"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BC0"/>
                </a:solidFill>
                <a:effectLst/>
                <a:uLnTx/>
                <a:uFillTx/>
                <a:latin typeface="Arial" panose="020B0604020202020204" pitchFamily="34" charset="0"/>
                <a:ea typeface="+mn-ea"/>
                <a:cs typeface="Arial" panose="020B0604020202020204" pitchFamily="34" charset="0"/>
              </a:rPr>
              <a:t>Analytics</a:t>
            </a:r>
          </a:p>
          <a:p>
            <a:pPr marL="0" marR="0" lvl="0" indent="0" algn="ctr" defTabSz="914059"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BC0"/>
                </a:solidFill>
                <a:effectLst/>
                <a:uLnTx/>
                <a:uFillTx/>
                <a:latin typeface="Arial" panose="020B0604020202020204" pitchFamily="34" charset="0"/>
                <a:ea typeface="+mn-ea"/>
                <a:cs typeface="Arial" panose="020B0604020202020204" pitchFamily="34" charset="0"/>
              </a:rPr>
              <a:t>Engine</a:t>
            </a:r>
          </a:p>
        </p:txBody>
      </p:sp>
      <p:sp>
        <p:nvSpPr>
          <p:cNvPr id="19" name="Rectangle 18">
            <a:extLst>
              <a:ext uri="{FF2B5EF4-FFF2-40B4-BE49-F238E27FC236}">
                <a16:creationId xmlns:a16="http://schemas.microsoft.com/office/drawing/2014/main" id="{181A76F8-C24B-4BC6-3673-BC655A2ADC82}"/>
              </a:ext>
            </a:extLst>
          </p:cNvPr>
          <p:cNvSpPr/>
          <p:nvPr/>
        </p:nvSpPr>
        <p:spPr>
          <a:xfrm>
            <a:off x="6502494" y="2358763"/>
            <a:ext cx="954094" cy="480131"/>
          </a:xfrm>
          <a:prstGeom prst="rect">
            <a:avLst/>
          </a:prstGeom>
        </p:spPr>
        <p:txBody>
          <a:bodyPr wrap="square">
            <a:spAutoFit/>
          </a:bodyPr>
          <a:lstStyle/>
          <a:p>
            <a:pPr marL="0" marR="0" lvl="0" indent="0" algn="ctr" defTabSz="914059"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BC0"/>
                </a:solidFill>
                <a:effectLst/>
                <a:uLnTx/>
                <a:uFillTx/>
                <a:latin typeface="Arial" panose="020B0604020202020204" pitchFamily="34" charset="0"/>
                <a:ea typeface="+mn-ea"/>
                <a:cs typeface="Arial" panose="020B0604020202020204" pitchFamily="34" charset="0"/>
              </a:rPr>
              <a:t>Expert Engine</a:t>
            </a:r>
          </a:p>
        </p:txBody>
      </p:sp>
      <p:sp>
        <p:nvSpPr>
          <p:cNvPr id="20" name="Rectangle 19">
            <a:extLst>
              <a:ext uri="{FF2B5EF4-FFF2-40B4-BE49-F238E27FC236}">
                <a16:creationId xmlns:a16="http://schemas.microsoft.com/office/drawing/2014/main" id="{CF4F45BB-5B10-10BD-6B73-FD5E5F45C67E}"/>
              </a:ext>
            </a:extLst>
          </p:cNvPr>
          <p:cNvSpPr/>
          <p:nvPr/>
        </p:nvSpPr>
        <p:spPr>
          <a:xfrm>
            <a:off x="9443189" y="2358763"/>
            <a:ext cx="867358" cy="480131"/>
          </a:xfrm>
          <a:prstGeom prst="rect">
            <a:avLst/>
          </a:prstGeom>
        </p:spPr>
        <p:txBody>
          <a:bodyPr wrap="square">
            <a:spAutoFit/>
          </a:bodyPr>
          <a:lstStyle/>
          <a:p>
            <a:pPr marL="0" marR="0" lvl="0" indent="0" algn="ctr" defTabSz="914059"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BC0"/>
                </a:solidFill>
                <a:effectLst/>
                <a:uLnTx/>
                <a:uFillTx/>
                <a:latin typeface="Arial" panose="020B0604020202020204" pitchFamily="34" charset="0"/>
                <a:ea typeface="+mn-ea"/>
                <a:cs typeface="Arial" panose="020B0604020202020204" pitchFamily="34" charset="0"/>
              </a:rPr>
              <a:t>Optimizer Engine</a:t>
            </a:r>
          </a:p>
        </p:txBody>
      </p:sp>
      <p:grpSp>
        <p:nvGrpSpPr>
          <p:cNvPr id="22" name="Group 21">
            <a:extLst>
              <a:ext uri="{FF2B5EF4-FFF2-40B4-BE49-F238E27FC236}">
                <a16:creationId xmlns:a16="http://schemas.microsoft.com/office/drawing/2014/main" id="{332EFBEA-0EC3-C7D7-30D3-E60F3687DDEC}"/>
              </a:ext>
            </a:extLst>
          </p:cNvPr>
          <p:cNvGrpSpPr/>
          <p:nvPr/>
        </p:nvGrpSpPr>
        <p:grpSpPr>
          <a:xfrm>
            <a:off x="690063" y="1442449"/>
            <a:ext cx="9589499" cy="896699"/>
            <a:chOff x="861487" y="4089155"/>
            <a:chExt cx="10658083" cy="996621"/>
          </a:xfrm>
        </p:grpSpPr>
        <p:grpSp>
          <p:nvGrpSpPr>
            <p:cNvPr id="40" name="Group 39">
              <a:extLst>
                <a:ext uri="{FF2B5EF4-FFF2-40B4-BE49-F238E27FC236}">
                  <a16:creationId xmlns:a16="http://schemas.microsoft.com/office/drawing/2014/main" id="{D386DB78-AE65-9D17-FB00-1902842841AB}"/>
                </a:ext>
              </a:extLst>
            </p:cNvPr>
            <p:cNvGrpSpPr/>
            <p:nvPr/>
          </p:nvGrpSpPr>
          <p:grpSpPr>
            <a:xfrm>
              <a:off x="861487" y="4089155"/>
              <a:ext cx="986240" cy="986240"/>
              <a:chOff x="861487" y="4089155"/>
              <a:chExt cx="986240" cy="986240"/>
            </a:xfrm>
          </p:grpSpPr>
          <p:pic>
            <p:nvPicPr>
              <p:cNvPr id="76" name="Picture 75">
                <a:extLst>
                  <a:ext uri="{FF2B5EF4-FFF2-40B4-BE49-F238E27FC236}">
                    <a16:creationId xmlns:a16="http://schemas.microsoft.com/office/drawing/2014/main" id="{264768B0-CDC3-2918-B8EC-A27D0123BC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487" y="4089155"/>
                <a:ext cx="986240" cy="986240"/>
              </a:xfrm>
              <a:prstGeom prst="rect">
                <a:avLst/>
              </a:prstGeom>
              <a:effectLst>
                <a:glow rad="228600">
                  <a:schemeClr val="tx1">
                    <a:alpha val="40000"/>
                  </a:schemeClr>
                </a:glow>
              </a:effectLst>
            </p:spPr>
          </p:pic>
          <p:pic>
            <p:nvPicPr>
              <p:cNvPr id="77" name="Picture 76">
                <a:extLst>
                  <a:ext uri="{FF2B5EF4-FFF2-40B4-BE49-F238E27FC236}">
                    <a16:creationId xmlns:a16="http://schemas.microsoft.com/office/drawing/2014/main" id="{30419F31-A24A-1CE4-D70D-4B429B8D5070}"/>
                  </a:ext>
                </a:extLst>
              </p:cNvPr>
              <p:cNvPicPr>
                <a:picLocks noChangeAspect="1"/>
              </p:cNvPicPr>
              <p:nvPr/>
            </p:nvPicPr>
            <p:blipFill>
              <a:blip r:embed="rId4"/>
              <a:stretch>
                <a:fillRect/>
              </a:stretch>
            </p:blipFill>
            <p:spPr>
              <a:xfrm>
                <a:off x="885891" y="4101379"/>
                <a:ext cx="953328" cy="949290"/>
              </a:xfrm>
              <a:prstGeom prst="rect">
                <a:avLst/>
              </a:prstGeom>
            </p:spPr>
          </p:pic>
        </p:grpSp>
        <p:grpSp>
          <p:nvGrpSpPr>
            <p:cNvPr id="41" name="Group 40">
              <a:extLst>
                <a:ext uri="{FF2B5EF4-FFF2-40B4-BE49-F238E27FC236}">
                  <a16:creationId xmlns:a16="http://schemas.microsoft.com/office/drawing/2014/main" id="{A896003B-08BF-5265-1531-9B679774BAB3}"/>
                </a:ext>
              </a:extLst>
            </p:cNvPr>
            <p:cNvGrpSpPr/>
            <p:nvPr/>
          </p:nvGrpSpPr>
          <p:grpSpPr>
            <a:xfrm>
              <a:off x="8923778" y="4099536"/>
              <a:ext cx="984164" cy="986240"/>
              <a:chOff x="8923778" y="4099536"/>
              <a:chExt cx="984164" cy="986240"/>
            </a:xfrm>
          </p:grpSpPr>
          <p:pic>
            <p:nvPicPr>
              <p:cNvPr id="74" name="Picture 73">
                <a:extLst>
                  <a:ext uri="{FF2B5EF4-FFF2-40B4-BE49-F238E27FC236}">
                    <a16:creationId xmlns:a16="http://schemas.microsoft.com/office/drawing/2014/main" id="{3C86FC09-CF20-FA88-B4FE-3C8E22B87F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23778" y="4099536"/>
                <a:ext cx="984164" cy="986240"/>
              </a:xfrm>
              <a:prstGeom prst="rect">
                <a:avLst/>
              </a:prstGeom>
              <a:effectLst>
                <a:glow rad="228600">
                  <a:schemeClr val="tx1">
                    <a:alpha val="40000"/>
                  </a:schemeClr>
                </a:glow>
              </a:effectLst>
            </p:spPr>
          </p:pic>
          <p:pic>
            <p:nvPicPr>
              <p:cNvPr id="75" name="Picture 74">
                <a:extLst>
                  <a:ext uri="{FF2B5EF4-FFF2-40B4-BE49-F238E27FC236}">
                    <a16:creationId xmlns:a16="http://schemas.microsoft.com/office/drawing/2014/main" id="{F2F61918-4D44-B62F-2C09-2ACC59E3872D}"/>
                  </a:ext>
                </a:extLst>
              </p:cNvPr>
              <p:cNvPicPr>
                <a:picLocks noChangeAspect="1"/>
              </p:cNvPicPr>
              <p:nvPr/>
            </p:nvPicPr>
            <p:blipFill>
              <a:blip r:embed="rId6"/>
              <a:stretch>
                <a:fillRect/>
              </a:stretch>
            </p:blipFill>
            <p:spPr>
              <a:xfrm>
                <a:off x="8952610" y="4122437"/>
                <a:ext cx="953328" cy="953328"/>
              </a:xfrm>
              <a:prstGeom prst="rect">
                <a:avLst/>
              </a:prstGeom>
            </p:spPr>
          </p:pic>
        </p:grpSp>
        <p:grpSp>
          <p:nvGrpSpPr>
            <p:cNvPr id="42" name="Group 41">
              <a:extLst>
                <a:ext uri="{FF2B5EF4-FFF2-40B4-BE49-F238E27FC236}">
                  <a16:creationId xmlns:a16="http://schemas.microsoft.com/office/drawing/2014/main" id="{7EFB0209-01F2-F774-00A0-EAC69AB96584}"/>
                </a:ext>
              </a:extLst>
            </p:cNvPr>
            <p:cNvGrpSpPr/>
            <p:nvPr/>
          </p:nvGrpSpPr>
          <p:grpSpPr>
            <a:xfrm>
              <a:off x="7321614" y="4098166"/>
              <a:ext cx="984164" cy="986240"/>
              <a:chOff x="7321614" y="4098166"/>
              <a:chExt cx="984164" cy="986240"/>
            </a:xfrm>
          </p:grpSpPr>
          <p:pic>
            <p:nvPicPr>
              <p:cNvPr id="72" name="Picture 71">
                <a:extLst>
                  <a:ext uri="{FF2B5EF4-FFF2-40B4-BE49-F238E27FC236}">
                    <a16:creationId xmlns:a16="http://schemas.microsoft.com/office/drawing/2014/main" id="{08D9BC70-00B2-6D41-DF0B-B165FAAE3E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1614" y="4098166"/>
                <a:ext cx="984164" cy="986240"/>
              </a:xfrm>
              <a:prstGeom prst="rect">
                <a:avLst/>
              </a:prstGeom>
              <a:effectLst>
                <a:glow rad="228600">
                  <a:schemeClr val="tx1">
                    <a:alpha val="40000"/>
                  </a:schemeClr>
                </a:glow>
              </a:effectLst>
            </p:spPr>
          </p:pic>
          <p:pic>
            <p:nvPicPr>
              <p:cNvPr id="73" name="Picture 72">
                <a:extLst>
                  <a:ext uri="{FF2B5EF4-FFF2-40B4-BE49-F238E27FC236}">
                    <a16:creationId xmlns:a16="http://schemas.microsoft.com/office/drawing/2014/main" id="{80B59569-F274-CB24-7359-391BC5224731}"/>
                  </a:ext>
                </a:extLst>
              </p:cNvPr>
              <p:cNvPicPr>
                <a:picLocks noChangeAspect="1"/>
              </p:cNvPicPr>
              <p:nvPr/>
            </p:nvPicPr>
            <p:blipFill>
              <a:blip r:embed="rId7"/>
              <a:stretch>
                <a:fillRect/>
              </a:stretch>
            </p:blipFill>
            <p:spPr>
              <a:xfrm>
                <a:off x="7330005" y="4123125"/>
                <a:ext cx="953328" cy="953328"/>
              </a:xfrm>
              <a:prstGeom prst="rect">
                <a:avLst/>
              </a:prstGeom>
            </p:spPr>
          </p:pic>
        </p:grpSp>
        <p:grpSp>
          <p:nvGrpSpPr>
            <p:cNvPr id="43" name="Group 42">
              <a:extLst>
                <a:ext uri="{FF2B5EF4-FFF2-40B4-BE49-F238E27FC236}">
                  <a16:creationId xmlns:a16="http://schemas.microsoft.com/office/drawing/2014/main" id="{69725C87-5B7E-F056-626A-CB2E5E7934AE}"/>
                </a:ext>
              </a:extLst>
            </p:cNvPr>
            <p:cNvGrpSpPr/>
            <p:nvPr/>
          </p:nvGrpSpPr>
          <p:grpSpPr>
            <a:xfrm>
              <a:off x="5694295" y="4099536"/>
              <a:ext cx="986240" cy="986240"/>
              <a:chOff x="5694295" y="4099536"/>
              <a:chExt cx="986240" cy="986240"/>
            </a:xfrm>
          </p:grpSpPr>
          <p:pic>
            <p:nvPicPr>
              <p:cNvPr id="70" name="Picture 69">
                <a:extLst>
                  <a:ext uri="{FF2B5EF4-FFF2-40B4-BE49-F238E27FC236}">
                    <a16:creationId xmlns:a16="http://schemas.microsoft.com/office/drawing/2014/main" id="{293921E6-8A16-10A0-0B2F-72B1124DBFE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94295" y="4099536"/>
                <a:ext cx="986240" cy="986240"/>
              </a:xfrm>
              <a:prstGeom prst="rect">
                <a:avLst/>
              </a:prstGeom>
              <a:effectLst>
                <a:glow rad="228600">
                  <a:schemeClr val="tx1">
                    <a:alpha val="40000"/>
                  </a:schemeClr>
                </a:glow>
              </a:effectLst>
            </p:spPr>
          </p:pic>
          <p:pic>
            <p:nvPicPr>
              <p:cNvPr id="71" name="Picture 70">
                <a:extLst>
                  <a:ext uri="{FF2B5EF4-FFF2-40B4-BE49-F238E27FC236}">
                    <a16:creationId xmlns:a16="http://schemas.microsoft.com/office/drawing/2014/main" id="{FB6BF1AC-1E6B-4C1A-10BD-D3E8208A3E6C}"/>
                  </a:ext>
                </a:extLst>
              </p:cNvPr>
              <p:cNvPicPr>
                <a:picLocks noChangeAspect="1"/>
              </p:cNvPicPr>
              <p:nvPr/>
            </p:nvPicPr>
            <p:blipFill>
              <a:blip r:embed="rId9"/>
              <a:stretch>
                <a:fillRect/>
              </a:stretch>
            </p:blipFill>
            <p:spPr>
              <a:xfrm>
                <a:off x="5703930" y="4123456"/>
                <a:ext cx="949290" cy="953328"/>
              </a:xfrm>
              <a:prstGeom prst="rect">
                <a:avLst/>
              </a:prstGeom>
            </p:spPr>
          </p:pic>
        </p:grpSp>
        <p:grpSp>
          <p:nvGrpSpPr>
            <p:cNvPr id="44" name="Group 43">
              <a:extLst>
                <a:ext uri="{FF2B5EF4-FFF2-40B4-BE49-F238E27FC236}">
                  <a16:creationId xmlns:a16="http://schemas.microsoft.com/office/drawing/2014/main" id="{6BDDB5C4-9FEF-0EA4-4E34-30518E06F99B}"/>
                </a:ext>
              </a:extLst>
            </p:cNvPr>
            <p:cNvGrpSpPr/>
            <p:nvPr/>
          </p:nvGrpSpPr>
          <p:grpSpPr>
            <a:xfrm>
              <a:off x="10533330" y="4099536"/>
              <a:ext cx="986240" cy="986240"/>
              <a:chOff x="10533330" y="4099536"/>
              <a:chExt cx="986240" cy="986240"/>
            </a:xfrm>
          </p:grpSpPr>
          <p:pic>
            <p:nvPicPr>
              <p:cNvPr id="68" name="Picture 67">
                <a:extLst>
                  <a:ext uri="{FF2B5EF4-FFF2-40B4-BE49-F238E27FC236}">
                    <a16:creationId xmlns:a16="http://schemas.microsoft.com/office/drawing/2014/main" id="{BD15F444-8818-17C2-FDA2-14A892F92C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30" y="4099536"/>
                <a:ext cx="986240" cy="986240"/>
              </a:xfrm>
              <a:prstGeom prst="rect">
                <a:avLst/>
              </a:prstGeom>
              <a:effectLst>
                <a:glow rad="228600">
                  <a:schemeClr val="tx1">
                    <a:alpha val="40000"/>
                  </a:schemeClr>
                </a:glow>
              </a:effectLst>
            </p:spPr>
          </p:pic>
          <p:pic>
            <p:nvPicPr>
              <p:cNvPr id="69" name="Picture 68">
                <a:extLst>
                  <a:ext uri="{FF2B5EF4-FFF2-40B4-BE49-F238E27FC236}">
                    <a16:creationId xmlns:a16="http://schemas.microsoft.com/office/drawing/2014/main" id="{5849A9CF-9172-923E-A36D-F900554EA353}"/>
                  </a:ext>
                </a:extLst>
              </p:cNvPr>
              <p:cNvPicPr>
                <a:picLocks noChangeAspect="1"/>
              </p:cNvPicPr>
              <p:nvPr/>
            </p:nvPicPr>
            <p:blipFill>
              <a:blip r:embed="rId10"/>
              <a:stretch>
                <a:fillRect/>
              </a:stretch>
            </p:blipFill>
            <p:spPr>
              <a:xfrm>
                <a:off x="10550290" y="4125383"/>
                <a:ext cx="953328" cy="953328"/>
              </a:xfrm>
              <a:prstGeom prst="rect">
                <a:avLst/>
              </a:prstGeom>
            </p:spPr>
          </p:pic>
        </p:grpSp>
        <p:grpSp>
          <p:nvGrpSpPr>
            <p:cNvPr id="45" name="Group 44">
              <a:extLst>
                <a:ext uri="{FF2B5EF4-FFF2-40B4-BE49-F238E27FC236}">
                  <a16:creationId xmlns:a16="http://schemas.microsoft.com/office/drawing/2014/main" id="{25E03692-B169-249E-C7EE-2C24C5F0F159}"/>
                </a:ext>
              </a:extLst>
            </p:cNvPr>
            <p:cNvGrpSpPr/>
            <p:nvPr/>
          </p:nvGrpSpPr>
          <p:grpSpPr>
            <a:xfrm>
              <a:off x="2473115" y="4099536"/>
              <a:ext cx="986240" cy="986240"/>
              <a:chOff x="2473115" y="4099536"/>
              <a:chExt cx="986240" cy="986240"/>
            </a:xfrm>
          </p:grpSpPr>
          <p:pic>
            <p:nvPicPr>
              <p:cNvPr id="56" name="Picture 55">
                <a:extLst>
                  <a:ext uri="{FF2B5EF4-FFF2-40B4-BE49-F238E27FC236}">
                    <a16:creationId xmlns:a16="http://schemas.microsoft.com/office/drawing/2014/main" id="{FB6D1E52-BC6A-9AB8-EE94-223BEFCC20D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73115" y="4099536"/>
                <a:ext cx="986240" cy="986240"/>
              </a:xfrm>
              <a:prstGeom prst="rect">
                <a:avLst/>
              </a:prstGeom>
              <a:effectLst>
                <a:glow rad="228600">
                  <a:schemeClr val="tx1">
                    <a:alpha val="40000"/>
                  </a:schemeClr>
                </a:glow>
              </a:effectLst>
            </p:spPr>
          </p:pic>
          <p:pic>
            <p:nvPicPr>
              <p:cNvPr id="59" name="Picture 58">
                <a:extLst>
                  <a:ext uri="{FF2B5EF4-FFF2-40B4-BE49-F238E27FC236}">
                    <a16:creationId xmlns:a16="http://schemas.microsoft.com/office/drawing/2014/main" id="{803DFD04-81CA-9C65-4F1B-A0F0CCCE57BF}"/>
                  </a:ext>
                </a:extLst>
              </p:cNvPr>
              <p:cNvPicPr>
                <a:picLocks noChangeAspect="1"/>
              </p:cNvPicPr>
              <p:nvPr/>
            </p:nvPicPr>
            <p:blipFill>
              <a:blip r:embed="rId12"/>
              <a:stretch>
                <a:fillRect/>
              </a:stretch>
            </p:blipFill>
            <p:spPr>
              <a:xfrm>
                <a:off x="2490336" y="4116641"/>
                <a:ext cx="953328" cy="949290"/>
              </a:xfrm>
              <a:prstGeom prst="rect">
                <a:avLst/>
              </a:prstGeom>
            </p:spPr>
          </p:pic>
        </p:grpSp>
        <p:grpSp>
          <p:nvGrpSpPr>
            <p:cNvPr id="46" name="Group 45">
              <a:extLst>
                <a:ext uri="{FF2B5EF4-FFF2-40B4-BE49-F238E27FC236}">
                  <a16:creationId xmlns:a16="http://schemas.microsoft.com/office/drawing/2014/main" id="{2281ACF0-DE69-7558-52F5-092050902B96}"/>
                </a:ext>
              </a:extLst>
            </p:cNvPr>
            <p:cNvGrpSpPr/>
            <p:nvPr/>
          </p:nvGrpSpPr>
          <p:grpSpPr>
            <a:xfrm>
              <a:off x="4084743" y="4099536"/>
              <a:ext cx="984164" cy="986240"/>
              <a:chOff x="4084743" y="4099536"/>
              <a:chExt cx="984164" cy="986240"/>
            </a:xfrm>
          </p:grpSpPr>
          <p:pic>
            <p:nvPicPr>
              <p:cNvPr id="47" name="Picture 46">
                <a:extLst>
                  <a:ext uri="{FF2B5EF4-FFF2-40B4-BE49-F238E27FC236}">
                    <a16:creationId xmlns:a16="http://schemas.microsoft.com/office/drawing/2014/main" id="{EFB979C6-4F5A-A7D8-D815-CF367FB7379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84743" y="4099536"/>
                <a:ext cx="984164" cy="986240"/>
              </a:xfrm>
              <a:prstGeom prst="rect">
                <a:avLst/>
              </a:prstGeom>
              <a:effectLst>
                <a:glow rad="228600">
                  <a:schemeClr val="tx1">
                    <a:alpha val="40000"/>
                  </a:schemeClr>
                </a:glow>
              </a:effectLst>
            </p:spPr>
          </p:pic>
          <p:pic>
            <p:nvPicPr>
              <p:cNvPr id="52" name="Picture 51">
                <a:extLst>
                  <a:ext uri="{FF2B5EF4-FFF2-40B4-BE49-F238E27FC236}">
                    <a16:creationId xmlns:a16="http://schemas.microsoft.com/office/drawing/2014/main" id="{B056815F-F582-BAC1-45F1-17064DF908A0}"/>
                  </a:ext>
                </a:extLst>
              </p:cNvPr>
              <p:cNvPicPr>
                <a:picLocks noChangeAspect="1"/>
              </p:cNvPicPr>
              <p:nvPr/>
            </p:nvPicPr>
            <p:blipFill>
              <a:blip r:embed="rId14"/>
              <a:stretch>
                <a:fillRect/>
              </a:stretch>
            </p:blipFill>
            <p:spPr>
              <a:xfrm>
                <a:off x="4104100" y="4104421"/>
                <a:ext cx="953328" cy="953328"/>
              </a:xfrm>
              <a:prstGeom prst="rect">
                <a:avLst/>
              </a:prstGeom>
            </p:spPr>
          </p:pic>
        </p:grpSp>
      </p:grpSp>
      <p:pic>
        <p:nvPicPr>
          <p:cNvPr id="79" name="Picture 78">
            <a:extLst>
              <a:ext uri="{FF2B5EF4-FFF2-40B4-BE49-F238E27FC236}">
                <a16:creationId xmlns:a16="http://schemas.microsoft.com/office/drawing/2014/main" id="{5DA817F5-9528-49E8-2D01-C0DB419717C6}"/>
              </a:ext>
            </a:extLst>
          </p:cNvPr>
          <p:cNvPicPr>
            <a:picLocks noChangeAspect="1"/>
          </p:cNvPicPr>
          <p:nvPr/>
        </p:nvPicPr>
        <p:blipFill>
          <a:blip r:embed="rId15"/>
          <a:stretch>
            <a:fillRect/>
          </a:stretch>
        </p:blipFill>
        <p:spPr>
          <a:xfrm>
            <a:off x="8023140" y="3608702"/>
            <a:ext cx="904994" cy="306080"/>
          </a:xfrm>
          <a:prstGeom prst="rect">
            <a:avLst/>
          </a:prstGeom>
          <a:effectLst>
            <a:glow rad="101600">
              <a:schemeClr val="tx1">
                <a:alpha val="40000"/>
              </a:schemeClr>
            </a:glow>
          </a:effectLst>
        </p:spPr>
      </p:pic>
      <p:pic>
        <p:nvPicPr>
          <p:cNvPr id="82" name="Picture 81">
            <a:extLst>
              <a:ext uri="{FF2B5EF4-FFF2-40B4-BE49-F238E27FC236}">
                <a16:creationId xmlns:a16="http://schemas.microsoft.com/office/drawing/2014/main" id="{34F81B75-6AF9-2A99-CBAA-763F8256DE99}"/>
              </a:ext>
            </a:extLst>
          </p:cNvPr>
          <p:cNvPicPr>
            <a:picLocks noChangeAspect="1"/>
          </p:cNvPicPr>
          <p:nvPr/>
        </p:nvPicPr>
        <p:blipFill>
          <a:blip r:embed="rId16"/>
          <a:stretch>
            <a:fillRect/>
          </a:stretch>
        </p:blipFill>
        <p:spPr>
          <a:xfrm>
            <a:off x="3602611" y="4543285"/>
            <a:ext cx="904994" cy="306080"/>
          </a:xfrm>
          <a:prstGeom prst="rect">
            <a:avLst/>
          </a:prstGeom>
          <a:effectLst>
            <a:glow rad="101600">
              <a:schemeClr val="tx1">
                <a:alpha val="40000"/>
              </a:schemeClr>
            </a:glow>
          </a:effectLst>
        </p:spPr>
      </p:pic>
      <p:pic>
        <p:nvPicPr>
          <p:cNvPr id="83" name="Picture 82">
            <a:extLst>
              <a:ext uri="{FF2B5EF4-FFF2-40B4-BE49-F238E27FC236}">
                <a16:creationId xmlns:a16="http://schemas.microsoft.com/office/drawing/2014/main" id="{6C7F101C-7F30-F151-1F7C-521255B5CD01}"/>
              </a:ext>
            </a:extLst>
          </p:cNvPr>
          <p:cNvPicPr>
            <a:picLocks noChangeAspect="1"/>
          </p:cNvPicPr>
          <p:nvPr/>
        </p:nvPicPr>
        <p:blipFill>
          <a:blip r:embed="rId17"/>
          <a:stretch>
            <a:fillRect/>
          </a:stretch>
        </p:blipFill>
        <p:spPr>
          <a:xfrm>
            <a:off x="5041565" y="3608702"/>
            <a:ext cx="904994" cy="306080"/>
          </a:xfrm>
          <a:prstGeom prst="rect">
            <a:avLst/>
          </a:prstGeom>
          <a:effectLst>
            <a:glow rad="139700">
              <a:schemeClr val="accent4">
                <a:satMod val="175000"/>
                <a:alpha val="40000"/>
              </a:schemeClr>
            </a:glow>
          </a:effectLst>
        </p:spPr>
      </p:pic>
      <p:pic>
        <p:nvPicPr>
          <p:cNvPr id="84" name="Picture 83">
            <a:extLst>
              <a:ext uri="{FF2B5EF4-FFF2-40B4-BE49-F238E27FC236}">
                <a16:creationId xmlns:a16="http://schemas.microsoft.com/office/drawing/2014/main" id="{3A77B520-68C9-26D2-27CD-A55F59FA195F}"/>
              </a:ext>
            </a:extLst>
          </p:cNvPr>
          <p:cNvPicPr>
            <a:picLocks noChangeAspect="1"/>
          </p:cNvPicPr>
          <p:nvPr/>
        </p:nvPicPr>
        <p:blipFill>
          <a:blip r:embed="rId18"/>
          <a:stretch>
            <a:fillRect/>
          </a:stretch>
        </p:blipFill>
        <p:spPr>
          <a:xfrm>
            <a:off x="3602611" y="4052941"/>
            <a:ext cx="904994" cy="306080"/>
          </a:xfrm>
          <a:prstGeom prst="rect">
            <a:avLst/>
          </a:prstGeom>
          <a:effectLst>
            <a:glow rad="101600">
              <a:schemeClr val="tx1">
                <a:alpha val="40000"/>
              </a:schemeClr>
            </a:glow>
          </a:effectLst>
        </p:spPr>
      </p:pic>
      <p:pic>
        <p:nvPicPr>
          <p:cNvPr id="85" name="Picture 84">
            <a:extLst>
              <a:ext uri="{FF2B5EF4-FFF2-40B4-BE49-F238E27FC236}">
                <a16:creationId xmlns:a16="http://schemas.microsoft.com/office/drawing/2014/main" id="{DB5F9F29-3411-F862-E55B-C3E67109AC6A}"/>
              </a:ext>
            </a:extLst>
          </p:cNvPr>
          <p:cNvPicPr>
            <a:picLocks noChangeAspect="1"/>
          </p:cNvPicPr>
          <p:nvPr/>
        </p:nvPicPr>
        <p:blipFill>
          <a:blip r:embed="rId19"/>
          <a:stretch>
            <a:fillRect/>
          </a:stretch>
        </p:blipFill>
        <p:spPr>
          <a:xfrm>
            <a:off x="2108355" y="3146677"/>
            <a:ext cx="904994" cy="306080"/>
          </a:xfrm>
          <a:prstGeom prst="rect">
            <a:avLst/>
          </a:prstGeom>
          <a:effectLst>
            <a:glow rad="139700">
              <a:schemeClr val="accent4">
                <a:satMod val="175000"/>
                <a:alpha val="40000"/>
              </a:schemeClr>
            </a:glow>
          </a:effectLst>
        </p:spPr>
      </p:pic>
      <p:pic>
        <p:nvPicPr>
          <p:cNvPr id="87" name="Picture 86">
            <a:extLst>
              <a:ext uri="{FF2B5EF4-FFF2-40B4-BE49-F238E27FC236}">
                <a16:creationId xmlns:a16="http://schemas.microsoft.com/office/drawing/2014/main" id="{B984E237-2633-6597-BD98-063627E26BC8}"/>
              </a:ext>
            </a:extLst>
          </p:cNvPr>
          <p:cNvPicPr>
            <a:picLocks noChangeAspect="1"/>
          </p:cNvPicPr>
          <p:nvPr/>
        </p:nvPicPr>
        <p:blipFill>
          <a:blip r:embed="rId20"/>
          <a:stretch>
            <a:fillRect/>
          </a:stretch>
        </p:blipFill>
        <p:spPr>
          <a:xfrm>
            <a:off x="3602611" y="3608702"/>
            <a:ext cx="904994" cy="306080"/>
          </a:xfrm>
          <a:prstGeom prst="rect">
            <a:avLst/>
          </a:prstGeom>
          <a:effectLst>
            <a:glow rad="101600">
              <a:schemeClr val="tx1">
                <a:alpha val="40000"/>
              </a:schemeClr>
            </a:glow>
          </a:effectLst>
        </p:spPr>
      </p:pic>
      <p:pic>
        <p:nvPicPr>
          <p:cNvPr id="89" name="Picture 88">
            <a:extLst>
              <a:ext uri="{FF2B5EF4-FFF2-40B4-BE49-F238E27FC236}">
                <a16:creationId xmlns:a16="http://schemas.microsoft.com/office/drawing/2014/main" id="{D5481974-7977-CD69-F8B5-F155E6E272AB}"/>
              </a:ext>
            </a:extLst>
          </p:cNvPr>
          <p:cNvPicPr>
            <a:picLocks noChangeAspect="1"/>
          </p:cNvPicPr>
          <p:nvPr/>
        </p:nvPicPr>
        <p:blipFill>
          <a:blip r:embed="rId21"/>
          <a:stretch>
            <a:fillRect/>
          </a:stretch>
        </p:blipFill>
        <p:spPr>
          <a:xfrm>
            <a:off x="9443189" y="4543285"/>
            <a:ext cx="904994" cy="306080"/>
          </a:xfrm>
          <a:prstGeom prst="rect">
            <a:avLst/>
          </a:prstGeom>
          <a:effectLst>
            <a:glow rad="101600">
              <a:schemeClr val="tx1">
                <a:alpha val="40000"/>
              </a:schemeClr>
            </a:glow>
          </a:effectLst>
        </p:spPr>
      </p:pic>
      <p:pic>
        <p:nvPicPr>
          <p:cNvPr id="90" name="Picture 89">
            <a:extLst>
              <a:ext uri="{FF2B5EF4-FFF2-40B4-BE49-F238E27FC236}">
                <a16:creationId xmlns:a16="http://schemas.microsoft.com/office/drawing/2014/main" id="{81DD6DFB-C511-986D-2928-DA4CAD20F2F3}"/>
              </a:ext>
            </a:extLst>
          </p:cNvPr>
          <p:cNvPicPr>
            <a:picLocks noChangeAspect="1"/>
          </p:cNvPicPr>
          <p:nvPr/>
        </p:nvPicPr>
        <p:blipFill>
          <a:blip r:embed="rId22"/>
          <a:stretch>
            <a:fillRect/>
          </a:stretch>
        </p:blipFill>
        <p:spPr>
          <a:xfrm>
            <a:off x="9443189" y="4052941"/>
            <a:ext cx="904994" cy="307551"/>
          </a:xfrm>
          <a:prstGeom prst="rect">
            <a:avLst/>
          </a:prstGeom>
          <a:effectLst>
            <a:glow rad="101600">
              <a:schemeClr val="tx1">
                <a:alpha val="40000"/>
              </a:schemeClr>
            </a:glow>
          </a:effectLst>
        </p:spPr>
      </p:pic>
      <p:pic>
        <p:nvPicPr>
          <p:cNvPr id="92" name="Picture 91">
            <a:extLst>
              <a:ext uri="{FF2B5EF4-FFF2-40B4-BE49-F238E27FC236}">
                <a16:creationId xmlns:a16="http://schemas.microsoft.com/office/drawing/2014/main" id="{1A51ADDA-3F6F-846E-5308-69AF35212D94}"/>
              </a:ext>
            </a:extLst>
          </p:cNvPr>
          <p:cNvPicPr>
            <a:picLocks noChangeAspect="1"/>
          </p:cNvPicPr>
          <p:nvPr/>
        </p:nvPicPr>
        <p:blipFill>
          <a:blip r:embed="rId23"/>
          <a:stretch>
            <a:fillRect/>
          </a:stretch>
        </p:blipFill>
        <p:spPr>
          <a:xfrm>
            <a:off x="6502494" y="3146677"/>
            <a:ext cx="904994" cy="306080"/>
          </a:xfrm>
          <a:prstGeom prst="rect">
            <a:avLst/>
          </a:prstGeom>
          <a:effectLst>
            <a:glow rad="139700">
              <a:schemeClr val="accent4">
                <a:satMod val="175000"/>
                <a:alpha val="40000"/>
              </a:schemeClr>
            </a:glow>
          </a:effectLst>
        </p:spPr>
      </p:pic>
      <p:pic>
        <p:nvPicPr>
          <p:cNvPr id="94" name="Picture 93">
            <a:extLst>
              <a:ext uri="{FF2B5EF4-FFF2-40B4-BE49-F238E27FC236}">
                <a16:creationId xmlns:a16="http://schemas.microsoft.com/office/drawing/2014/main" id="{EFA3BC8A-BE80-F13A-30FC-E21AF0D31DA8}"/>
              </a:ext>
            </a:extLst>
          </p:cNvPr>
          <p:cNvPicPr>
            <a:picLocks noChangeAspect="1"/>
          </p:cNvPicPr>
          <p:nvPr/>
        </p:nvPicPr>
        <p:blipFill>
          <a:blip r:embed="rId24"/>
          <a:stretch>
            <a:fillRect/>
          </a:stretch>
        </p:blipFill>
        <p:spPr>
          <a:xfrm>
            <a:off x="3602611" y="3146677"/>
            <a:ext cx="904994" cy="306080"/>
          </a:xfrm>
          <a:prstGeom prst="rect">
            <a:avLst/>
          </a:prstGeom>
          <a:effectLst>
            <a:glow rad="101600">
              <a:schemeClr val="tx1">
                <a:alpha val="40000"/>
              </a:schemeClr>
            </a:glow>
          </a:effectLst>
        </p:spPr>
      </p:pic>
      <p:pic>
        <p:nvPicPr>
          <p:cNvPr id="95" name="Picture 94">
            <a:extLst>
              <a:ext uri="{FF2B5EF4-FFF2-40B4-BE49-F238E27FC236}">
                <a16:creationId xmlns:a16="http://schemas.microsoft.com/office/drawing/2014/main" id="{702E00D1-EBAE-8585-1B05-318EBFD7E9CE}"/>
              </a:ext>
            </a:extLst>
          </p:cNvPr>
          <p:cNvPicPr>
            <a:picLocks noChangeAspect="1"/>
          </p:cNvPicPr>
          <p:nvPr/>
        </p:nvPicPr>
        <p:blipFill>
          <a:blip r:embed="rId25"/>
          <a:stretch>
            <a:fillRect/>
          </a:stretch>
        </p:blipFill>
        <p:spPr>
          <a:xfrm>
            <a:off x="736569" y="4543285"/>
            <a:ext cx="904994" cy="306080"/>
          </a:xfrm>
          <a:prstGeom prst="rect">
            <a:avLst/>
          </a:prstGeom>
          <a:effectLst>
            <a:glow rad="101600">
              <a:schemeClr val="tx1">
                <a:alpha val="40000"/>
              </a:schemeClr>
            </a:glow>
          </a:effectLst>
        </p:spPr>
      </p:pic>
      <p:pic>
        <p:nvPicPr>
          <p:cNvPr id="97" name="Picture 96">
            <a:extLst>
              <a:ext uri="{FF2B5EF4-FFF2-40B4-BE49-F238E27FC236}">
                <a16:creationId xmlns:a16="http://schemas.microsoft.com/office/drawing/2014/main" id="{6853EF41-6B33-4F9D-00EE-8D45A919A0F9}"/>
              </a:ext>
            </a:extLst>
          </p:cNvPr>
          <p:cNvPicPr>
            <a:picLocks noChangeAspect="1"/>
          </p:cNvPicPr>
          <p:nvPr/>
        </p:nvPicPr>
        <p:blipFill>
          <a:blip r:embed="rId26"/>
          <a:stretch>
            <a:fillRect/>
          </a:stretch>
        </p:blipFill>
        <p:spPr>
          <a:xfrm>
            <a:off x="736569" y="4052941"/>
            <a:ext cx="904994" cy="306578"/>
          </a:xfrm>
          <a:prstGeom prst="rect">
            <a:avLst/>
          </a:prstGeom>
          <a:effectLst>
            <a:glow rad="101600">
              <a:schemeClr val="tx1">
                <a:alpha val="40000"/>
              </a:schemeClr>
            </a:glow>
          </a:effectLst>
        </p:spPr>
      </p:pic>
      <p:pic>
        <p:nvPicPr>
          <p:cNvPr id="98" name="Picture 97">
            <a:extLst>
              <a:ext uri="{FF2B5EF4-FFF2-40B4-BE49-F238E27FC236}">
                <a16:creationId xmlns:a16="http://schemas.microsoft.com/office/drawing/2014/main" id="{B3F23792-D8E6-04DC-112C-DABF93BA89F0}"/>
              </a:ext>
            </a:extLst>
          </p:cNvPr>
          <p:cNvPicPr>
            <a:picLocks noChangeAspect="1"/>
          </p:cNvPicPr>
          <p:nvPr/>
        </p:nvPicPr>
        <p:blipFill>
          <a:blip r:embed="rId27"/>
          <a:stretch>
            <a:fillRect/>
          </a:stretch>
        </p:blipFill>
        <p:spPr>
          <a:xfrm>
            <a:off x="736569" y="3608702"/>
            <a:ext cx="904994" cy="306080"/>
          </a:xfrm>
          <a:prstGeom prst="rect">
            <a:avLst/>
          </a:prstGeom>
          <a:effectLst>
            <a:glow rad="101600">
              <a:schemeClr val="tx1">
                <a:alpha val="40000"/>
              </a:schemeClr>
            </a:glow>
          </a:effectLst>
        </p:spPr>
      </p:pic>
      <p:pic>
        <p:nvPicPr>
          <p:cNvPr id="99" name="Picture 98">
            <a:extLst>
              <a:ext uri="{FF2B5EF4-FFF2-40B4-BE49-F238E27FC236}">
                <a16:creationId xmlns:a16="http://schemas.microsoft.com/office/drawing/2014/main" id="{C0A1A66C-5838-71DF-D5E7-F5F38C23C182}"/>
              </a:ext>
            </a:extLst>
          </p:cNvPr>
          <p:cNvPicPr>
            <a:picLocks noChangeAspect="1"/>
          </p:cNvPicPr>
          <p:nvPr/>
        </p:nvPicPr>
        <p:blipFill>
          <a:blip r:embed="rId28"/>
          <a:stretch>
            <a:fillRect/>
          </a:stretch>
        </p:blipFill>
        <p:spPr>
          <a:xfrm>
            <a:off x="9443189" y="3608702"/>
            <a:ext cx="904994" cy="306080"/>
          </a:xfrm>
          <a:prstGeom prst="rect">
            <a:avLst/>
          </a:prstGeom>
          <a:effectLst>
            <a:glow rad="101600">
              <a:schemeClr val="tx1">
                <a:alpha val="40000"/>
              </a:schemeClr>
            </a:glow>
          </a:effectLst>
        </p:spPr>
      </p:pic>
      <p:pic>
        <p:nvPicPr>
          <p:cNvPr id="100" name="Picture 99">
            <a:extLst>
              <a:ext uri="{FF2B5EF4-FFF2-40B4-BE49-F238E27FC236}">
                <a16:creationId xmlns:a16="http://schemas.microsoft.com/office/drawing/2014/main" id="{2CA9226C-A834-34D5-64B8-1B5F2267BD91}"/>
              </a:ext>
            </a:extLst>
          </p:cNvPr>
          <p:cNvPicPr>
            <a:picLocks noChangeAspect="1"/>
          </p:cNvPicPr>
          <p:nvPr/>
        </p:nvPicPr>
        <p:blipFill>
          <a:blip r:embed="rId29"/>
          <a:stretch>
            <a:fillRect/>
          </a:stretch>
        </p:blipFill>
        <p:spPr>
          <a:xfrm>
            <a:off x="736569" y="3146677"/>
            <a:ext cx="904994" cy="306080"/>
          </a:xfrm>
          <a:prstGeom prst="rect">
            <a:avLst/>
          </a:prstGeom>
          <a:effectLst>
            <a:glow rad="139700">
              <a:schemeClr val="accent4">
                <a:satMod val="175000"/>
                <a:alpha val="40000"/>
              </a:schemeClr>
            </a:glow>
          </a:effectLst>
        </p:spPr>
      </p:pic>
      <p:pic>
        <p:nvPicPr>
          <p:cNvPr id="102" name="Picture 101">
            <a:extLst>
              <a:ext uri="{FF2B5EF4-FFF2-40B4-BE49-F238E27FC236}">
                <a16:creationId xmlns:a16="http://schemas.microsoft.com/office/drawing/2014/main" id="{D6B22681-F303-850B-00A6-D9A9284A561E}"/>
              </a:ext>
            </a:extLst>
          </p:cNvPr>
          <p:cNvPicPr>
            <a:picLocks noChangeAspect="1"/>
          </p:cNvPicPr>
          <p:nvPr/>
        </p:nvPicPr>
        <p:blipFill>
          <a:blip r:embed="rId30"/>
          <a:stretch>
            <a:fillRect/>
          </a:stretch>
        </p:blipFill>
        <p:spPr>
          <a:xfrm>
            <a:off x="8023140" y="3146677"/>
            <a:ext cx="904994" cy="306080"/>
          </a:xfrm>
          <a:prstGeom prst="rect">
            <a:avLst/>
          </a:prstGeom>
          <a:effectLst>
            <a:glow rad="101600">
              <a:schemeClr val="tx1">
                <a:alpha val="40000"/>
              </a:schemeClr>
            </a:glow>
          </a:effectLst>
        </p:spPr>
      </p:pic>
      <p:pic>
        <p:nvPicPr>
          <p:cNvPr id="105" name="Picture 104">
            <a:extLst>
              <a:ext uri="{FF2B5EF4-FFF2-40B4-BE49-F238E27FC236}">
                <a16:creationId xmlns:a16="http://schemas.microsoft.com/office/drawing/2014/main" id="{5C6E626A-94FC-4DB8-D472-227C86E5D032}"/>
              </a:ext>
            </a:extLst>
          </p:cNvPr>
          <p:cNvPicPr>
            <a:picLocks noChangeAspect="1"/>
          </p:cNvPicPr>
          <p:nvPr/>
        </p:nvPicPr>
        <p:blipFill>
          <a:blip r:embed="rId31"/>
          <a:stretch>
            <a:fillRect/>
          </a:stretch>
        </p:blipFill>
        <p:spPr>
          <a:xfrm>
            <a:off x="5041565" y="3146677"/>
            <a:ext cx="904994" cy="306080"/>
          </a:xfrm>
          <a:prstGeom prst="rect">
            <a:avLst/>
          </a:prstGeom>
          <a:effectLst>
            <a:glow rad="101600">
              <a:schemeClr val="tx1">
                <a:alpha val="40000"/>
              </a:schemeClr>
            </a:glow>
          </a:effectLst>
        </p:spPr>
      </p:pic>
      <p:pic>
        <p:nvPicPr>
          <p:cNvPr id="106" name="Picture 105">
            <a:extLst>
              <a:ext uri="{FF2B5EF4-FFF2-40B4-BE49-F238E27FC236}">
                <a16:creationId xmlns:a16="http://schemas.microsoft.com/office/drawing/2014/main" id="{F3A05217-1FEE-AC3F-2AEE-DC1338896781}"/>
              </a:ext>
            </a:extLst>
          </p:cNvPr>
          <p:cNvPicPr>
            <a:picLocks noChangeAspect="1"/>
          </p:cNvPicPr>
          <p:nvPr/>
        </p:nvPicPr>
        <p:blipFill>
          <a:blip r:embed="rId32"/>
          <a:stretch>
            <a:fillRect/>
          </a:stretch>
        </p:blipFill>
        <p:spPr>
          <a:xfrm>
            <a:off x="9443189" y="3146677"/>
            <a:ext cx="904994" cy="306080"/>
          </a:xfrm>
          <a:prstGeom prst="rect">
            <a:avLst/>
          </a:prstGeom>
          <a:effectLst>
            <a:glow rad="101600">
              <a:schemeClr val="tx1">
                <a:alpha val="40000"/>
              </a:schemeClr>
            </a:glow>
          </a:effectLst>
        </p:spPr>
      </p:pic>
      <p:grpSp>
        <p:nvGrpSpPr>
          <p:cNvPr id="109" name="Group 108">
            <a:extLst>
              <a:ext uri="{FF2B5EF4-FFF2-40B4-BE49-F238E27FC236}">
                <a16:creationId xmlns:a16="http://schemas.microsoft.com/office/drawing/2014/main" id="{54C26440-90E8-9872-4117-409EC525A718}"/>
              </a:ext>
            </a:extLst>
          </p:cNvPr>
          <p:cNvGrpSpPr/>
          <p:nvPr/>
        </p:nvGrpSpPr>
        <p:grpSpPr>
          <a:xfrm>
            <a:off x="7214981" y="5270436"/>
            <a:ext cx="1953626" cy="705578"/>
            <a:chOff x="8058788" y="5614869"/>
            <a:chExt cx="1996958" cy="784203"/>
          </a:xfrm>
        </p:grpSpPr>
        <p:sp>
          <p:nvSpPr>
            <p:cNvPr id="110" name="TextBox 109">
              <a:extLst>
                <a:ext uri="{FF2B5EF4-FFF2-40B4-BE49-F238E27FC236}">
                  <a16:creationId xmlns:a16="http://schemas.microsoft.com/office/drawing/2014/main" id="{7CF577A3-4765-6B08-446B-C777C91D5DA7}"/>
                </a:ext>
              </a:extLst>
            </p:cNvPr>
            <p:cNvSpPr txBox="1"/>
            <p:nvPr/>
          </p:nvSpPr>
          <p:spPr>
            <a:xfrm>
              <a:off x="8469459" y="5614869"/>
              <a:ext cx="1586287" cy="784203"/>
            </a:xfrm>
            <a:prstGeom prst="rect">
              <a:avLst/>
            </a:prstGeom>
            <a:noFill/>
            <a:ln>
              <a:noFill/>
            </a:ln>
          </p:spPr>
          <p:txBody>
            <a:bodyPr wrap="square" rtlCol="0">
              <a:spAutoFit/>
            </a:bodyPr>
            <a:lstStyle/>
            <a:p>
              <a:pPr marL="0" marR="0" lvl="0" indent="0" algn="l" defTabSz="822686" rtl="0" eaLnBrk="1" fontAlgn="base" latinLnBrk="0" hangingPunct="1">
                <a:lnSpc>
                  <a:spcPct val="200000"/>
                </a:lnSpc>
                <a:spcBef>
                  <a:spcPct val="0"/>
                </a:spcBef>
                <a:spcAft>
                  <a:spcPct val="0"/>
                </a:spcAft>
                <a:buClrTx/>
                <a:buSzTx/>
                <a:buFontTx/>
                <a:buNone/>
                <a:tabLst/>
                <a:defRPr/>
              </a:pPr>
              <a:r>
                <a:rPr kumimoji="0" lang="en-US" sz="1080" b="0" i="0" u="none" strike="noStrike" kern="0" cap="none" spc="0" normalizeH="0" baseline="0" noProof="0">
                  <a:ln>
                    <a:noFill/>
                  </a:ln>
                  <a:solidFill>
                    <a:prstClr val="black"/>
                  </a:solidFill>
                  <a:effectLst/>
                  <a:uLnTx/>
                  <a:uFillTx/>
                  <a:latin typeface="Bosch Office Sans"/>
                  <a:ea typeface="+mn-ea"/>
                  <a:cs typeface="+mn-cs"/>
                </a:rPr>
                <a:t>2023 Release</a:t>
              </a:r>
            </a:p>
            <a:p>
              <a:pPr marL="0" marR="0" lvl="0" indent="0" algn="l" defTabSz="822686" rtl="0" eaLnBrk="1" fontAlgn="base" latinLnBrk="0" hangingPunct="1">
                <a:lnSpc>
                  <a:spcPct val="200000"/>
                </a:lnSpc>
                <a:spcBef>
                  <a:spcPct val="0"/>
                </a:spcBef>
                <a:spcAft>
                  <a:spcPct val="0"/>
                </a:spcAft>
                <a:buClrTx/>
                <a:buSzTx/>
                <a:buFontTx/>
                <a:buNone/>
                <a:tabLst/>
                <a:defRPr/>
              </a:pPr>
              <a:r>
                <a:rPr kumimoji="0" lang="en-US" sz="1080" b="0" i="0" u="none" strike="noStrike" kern="0" cap="none" spc="0" normalizeH="0" baseline="0" noProof="0">
                  <a:ln>
                    <a:noFill/>
                  </a:ln>
                  <a:solidFill>
                    <a:prstClr val="black"/>
                  </a:solidFill>
                  <a:effectLst/>
                  <a:uLnTx/>
                  <a:uFillTx/>
                  <a:latin typeface="Bosch Office Sans"/>
                  <a:ea typeface="+mn-ea"/>
                  <a:cs typeface="+mn-cs"/>
                </a:rPr>
                <a:t>2024-2025 Release</a:t>
              </a:r>
              <a:endParaRPr kumimoji="0" lang="en-US" sz="1440" b="0" i="0" u="none" strike="noStrike" kern="0" cap="none" spc="0" normalizeH="0" baseline="0" noProof="0">
                <a:ln>
                  <a:noFill/>
                </a:ln>
                <a:solidFill>
                  <a:prstClr val="black"/>
                </a:solidFill>
                <a:effectLst/>
                <a:uLnTx/>
                <a:uFillTx/>
                <a:latin typeface="Bosch Office Sans"/>
                <a:ea typeface="+mn-ea"/>
                <a:cs typeface="+mn-cs"/>
              </a:endParaRPr>
            </a:p>
          </p:txBody>
        </p:sp>
        <p:sp>
          <p:nvSpPr>
            <p:cNvPr id="111" name="Rectangle: Rounded Corners 110">
              <a:extLst>
                <a:ext uri="{FF2B5EF4-FFF2-40B4-BE49-F238E27FC236}">
                  <a16:creationId xmlns:a16="http://schemas.microsoft.com/office/drawing/2014/main" id="{99E54D9B-272D-6059-9607-89E15A68890E}"/>
                </a:ext>
              </a:extLst>
            </p:cNvPr>
            <p:cNvSpPr/>
            <p:nvPr/>
          </p:nvSpPr>
          <p:spPr>
            <a:xfrm>
              <a:off x="8058788" y="5779433"/>
              <a:ext cx="267314" cy="217205"/>
            </a:xfrm>
            <a:prstGeom prst="roundRect">
              <a:avLst/>
            </a:prstGeom>
            <a:noFill/>
            <a:ln w="9525" cap="flat" cmpd="sng" algn="ctr">
              <a:solidFill>
                <a:srgbClr val="3F136C"/>
              </a:solidFill>
              <a:prstDash val="solid"/>
            </a:ln>
            <a:effectLst>
              <a:glow rad="101600">
                <a:schemeClr val="accent3">
                  <a:satMod val="175000"/>
                  <a:alpha val="40000"/>
                </a:schemeClr>
              </a:glow>
            </a:effectLst>
          </p:spPr>
          <p:txBody>
            <a:bodyPr rtlCol="0" anchor="ctr"/>
            <a:lstStyle/>
            <a:p>
              <a:pPr marL="0" marR="0" lvl="0" indent="0" algn="ctr" defTabSz="822686" rtl="0" eaLnBrk="1" fontAlgn="auto" latinLnBrk="0" hangingPunct="1">
                <a:lnSpc>
                  <a:spcPct val="100000"/>
                </a:lnSpc>
                <a:spcBef>
                  <a:spcPts val="0"/>
                </a:spcBef>
                <a:spcAft>
                  <a:spcPts val="0"/>
                </a:spcAft>
                <a:buClrTx/>
                <a:buSzTx/>
                <a:buFontTx/>
                <a:buNone/>
                <a:tabLst/>
                <a:defRPr/>
              </a:pPr>
              <a:endParaRPr kumimoji="0" lang="en-US" sz="1619" b="0" i="0" u="none" strike="noStrike" kern="0" cap="none" spc="0" normalizeH="0" baseline="0" noProof="0">
                <a:ln>
                  <a:noFill/>
                </a:ln>
                <a:solidFill>
                  <a:srgbClr val="000000"/>
                </a:solidFill>
                <a:effectLst/>
                <a:uLnTx/>
                <a:uFillTx/>
                <a:latin typeface="Bosch Office Sans"/>
                <a:ea typeface="+mn-ea"/>
                <a:cs typeface="+mn-cs"/>
              </a:endParaRPr>
            </a:p>
          </p:txBody>
        </p:sp>
        <p:sp>
          <p:nvSpPr>
            <p:cNvPr id="112" name="Rectangle: Rounded Corners 111">
              <a:extLst>
                <a:ext uri="{FF2B5EF4-FFF2-40B4-BE49-F238E27FC236}">
                  <a16:creationId xmlns:a16="http://schemas.microsoft.com/office/drawing/2014/main" id="{8EABB03B-C17C-B6C9-D6B2-855EE629E70F}"/>
                </a:ext>
              </a:extLst>
            </p:cNvPr>
            <p:cNvSpPr/>
            <p:nvPr/>
          </p:nvSpPr>
          <p:spPr>
            <a:xfrm>
              <a:off x="8058788" y="6144389"/>
              <a:ext cx="267314" cy="217205"/>
            </a:xfrm>
            <a:prstGeom prst="roundRect">
              <a:avLst/>
            </a:prstGeom>
            <a:noFill/>
            <a:ln w="9525" cap="flat" cmpd="sng" algn="ctr">
              <a:solidFill>
                <a:srgbClr val="3F136C"/>
              </a:solidFill>
              <a:prstDash val="solid"/>
            </a:ln>
            <a:effectLst>
              <a:glow rad="101600">
                <a:schemeClr val="tx1">
                  <a:alpha val="40000"/>
                </a:schemeClr>
              </a:glow>
            </a:effectLst>
          </p:spPr>
          <p:txBody>
            <a:bodyPr rtlCol="0" anchor="ctr"/>
            <a:lstStyle/>
            <a:p>
              <a:pPr marL="0" marR="0" lvl="0" indent="0" algn="ctr" defTabSz="822686" rtl="0" eaLnBrk="1" fontAlgn="auto" latinLnBrk="0" hangingPunct="1">
                <a:lnSpc>
                  <a:spcPct val="100000"/>
                </a:lnSpc>
                <a:spcBef>
                  <a:spcPts val="0"/>
                </a:spcBef>
                <a:spcAft>
                  <a:spcPts val="0"/>
                </a:spcAft>
                <a:buClrTx/>
                <a:buSzTx/>
                <a:buFontTx/>
                <a:buNone/>
                <a:tabLst/>
                <a:defRPr/>
              </a:pPr>
              <a:endParaRPr kumimoji="0" lang="en-US" sz="1619" b="0" i="0" u="none" strike="noStrike" kern="0" cap="none" spc="0" normalizeH="0" baseline="0" noProof="0">
                <a:ln>
                  <a:noFill/>
                </a:ln>
                <a:solidFill>
                  <a:srgbClr val="000000"/>
                </a:solidFill>
                <a:effectLst/>
                <a:uLnTx/>
                <a:uFillTx/>
                <a:latin typeface="Bosch Office Sans"/>
                <a:ea typeface="+mn-ea"/>
                <a:cs typeface="+mn-cs"/>
              </a:endParaRPr>
            </a:p>
          </p:txBody>
        </p:sp>
      </p:grpSp>
      <p:grpSp>
        <p:nvGrpSpPr>
          <p:cNvPr id="2" name="Group 1">
            <a:extLst>
              <a:ext uri="{FF2B5EF4-FFF2-40B4-BE49-F238E27FC236}">
                <a16:creationId xmlns:a16="http://schemas.microsoft.com/office/drawing/2014/main" id="{830BEE63-20F4-ADE8-4263-DBA20DBD3EC6}"/>
              </a:ext>
            </a:extLst>
          </p:cNvPr>
          <p:cNvGrpSpPr/>
          <p:nvPr/>
        </p:nvGrpSpPr>
        <p:grpSpPr>
          <a:xfrm>
            <a:off x="736569" y="5031270"/>
            <a:ext cx="904994" cy="306080"/>
            <a:chOff x="6008256" y="3168694"/>
            <a:chExt cx="5857875" cy="1981201"/>
          </a:xfrm>
          <a:effectLst>
            <a:glow rad="101600">
              <a:schemeClr val="tx1">
                <a:alpha val="40000"/>
              </a:schemeClr>
            </a:glow>
          </a:effectLst>
        </p:grpSpPr>
        <p:pic>
          <p:nvPicPr>
            <p:cNvPr id="3" name="Picture 2">
              <a:extLst>
                <a:ext uri="{FF2B5EF4-FFF2-40B4-BE49-F238E27FC236}">
                  <a16:creationId xmlns:a16="http://schemas.microsoft.com/office/drawing/2014/main" id="{02C2FD6D-AAAA-A632-3F24-8F3CC7F893A9}"/>
                </a:ext>
              </a:extLst>
            </p:cNvPr>
            <p:cNvPicPr>
              <a:picLocks noChangeAspect="1"/>
            </p:cNvPicPr>
            <p:nvPr/>
          </p:nvPicPr>
          <p:blipFill>
            <a:blip r:embed="rId33">
              <a:clrChange>
                <a:clrFrom>
                  <a:srgbClr val="000000"/>
                </a:clrFrom>
                <a:clrTo>
                  <a:srgbClr val="000000">
                    <a:alpha val="0"/>
                  </a:srgbClr>
                </a:clrTo>
              </a:clrChange>
            </a:blip>
            <a:stretch>
              <a:fillRect/>
            </a:stretch>
          </p:blipFill>
          <p:spPr>
            <a:xfrm>
              <a:off x="6008256" y="3168694"/>
              <a:ext cx="5857875" cy="1981201"/>
            </a:xfrm>
            <a:prstGeom prst="rect">
              <a:avLst/>
            </a:prstGeom>
          </p:spPr>
        </p:pic>
        <p:pic>
          <p:nvPicPr>
            <p:cNvPr id="4" name="Picture 3">
              <a:extLst>
                <a:ext uri="{FF2B5EF4-FFF2-40B4-BE49-F238E27FC236}">
                  <a16:creationId xmlns:a16="http://schemas.microsoft.com/office/drawing/2014/main" id="{7056D615-B8E8-9002-F65C-691A055B572D}"/>
                </a:ext>
              </a:extLst>
            </p:cNvPr>
            <p:cNvPicPr>
              <a:picLocks noChangeAspect="1"/>
            </p:cNvPicPr>
            <p:nvPr/>
          </p:nvPicPr>
          <p:blipFill>
            <a:blip r:embed="rId34"/>
            <a:stretch>
              <a:fillRect/>
            </a:stretch>
          </p:blipFill>
          <p:spPr>
            <a:xfrm>
              <a:off x="6362462" y="3923064"/>
              <a:ext cx="2981325" cy="542925"/>
            </a:xfrm>
            <a:prstGeom prst="rect">
              <a:avLst/>
            </a:prstGeom>
          </p:spPr>
        </p:pic>
        <p:pic>
          <p:nvPicPr>
            <p:cNvPr id="5" name="Picture 4">
              <a:extLst>
                <a:ext uri="{FF2B5EF4-FFF2-40B4-BE49-F238E27FC236}">
                  <a16:creationId xmlns:a16="http://schemas.microsoft.com/office/drawing/2014/main" id="{1D754E56-3FF7-7621-825F-E05C311E8B4C}"/>
                </a:ext>
              </a:extLst>
            </p:cNvPr>
            <p:cNvPicPr>
              <a:picLocks noChangeAspect="1"/>
            </p:cNvPicPr>
            <p:nvPr/>
          </p:nvPicPr>
          <p:blipFill>
            <a:blip r:embed="rId7"/>
            <a:stretch>
              <a:fillRect/>
            </a:stretch>
          </p:blipFill>
          <p:spPr>
            <a:xfrm>
              <a:off x="9847953" y="3285882"/>
              <a:ext cx="1857766" cy="1857764"/>
            </a:xfrm>
            <a:prstGeom prst="rect">
              <a:avLst/>
            </a:prstGeom>
          </p:spPr>
        </p:pic>
      </p:grpSp>
      <p:pic>
        <p:nvPicPr>
          <p:cNvPr id="8" name="Picture 7">
            <a:extLst>
              <a:ext uri="{FF2B5EF4-FFF2-40B4-BE49-F238E27FC236}">
                <a16:creationId xmlns:a16="http://schemas.microsoft.com/office/drawing/2014/main" id="{794217E5-BEE7-89B9-A3D9-2D2FA0747E34}"/>
              </a:ext>
            </a:extLst>
          </p:cNvPr>
          <p:cNvPicPr>
            <a:picLocks noChangeAspect="1"/>
          </p:cNvPicPr>
          <p:nvPr/>
        </p:nvPicPr>
        <p:blipFill>
          <a:blip r:embed="rId35"/>
          <a:stretch>
            <a:fillRect/>
          </a:stretch>
        </p:blipFill>
        <p:spPr>
          <a:xfrm>
            <a:off x="2090624" y="3608701"/>
            <a:ext cx="947957" cy="306080"/>
          </a:xfrm>
          <a:prstGeom prst="rect">
            <a:avLst/>
          </a:prstGeom>
          <a:effectLst>
            <a:glow rad="101600">
              <a:schemeClr val="tx1">
                <a:alpha val="40000"/>
              </a:schemeClr>
            </a:glow>
          </a:effectLst>
        </p:spPr>
      </p:pic>
      <p:pic>
        <p:nvPicPr>
          <p:cNvPr id="11" name="Picture 10">
            <a:extLst>
              <a:ext uri="{FF2B5EF4-FFF2-40B4-BE49-F238E27FC236}">
                <a16:creationId xmlns:a16="http://schemas.microsoft.com/office/drawing/2014/main" id="{E2C64523-2783-1DA4-1C47-E8A13E07B84A}"/>
              </a:ext>
            </a:extLst>
          </p:cNvPr>
          <p:cNvPicPr>
            <a:picLocks noChangeAspect="1"/>
          </p:cNvPicPr>
          <p:nvPr/>
        </p:nvPicPr>
        <p:blipFill>
          <a:blip r:embed="rId36"/>
          <a:stretch>
            <a:fillRect/>
          </a:stretch>
        </p:blipFill>
        <p:spPr>
          <a:xfrm>
            <a:off x="6510044" y="3608700"/>
            <a:ext cx="897445" cy="306080"/>
          </a:xfrm>
          <a:prstGeom prst="rect">
            <a:avLst/>
          </a:prstGeom>
          <a:effectLst>
            <a:glow rad="101600">
              <a:schemeClr val="tx1">
                <a:alpha val="40000"/>
              </a:schemeClr>
            </a:glow>
          </a:effectLst>
        </p:spPr>
      </p:pic>
      <p:sp>
        <p:nvSpPr>
          <p:cNvPr id="10" name="TextBox 9">
            <a:extLst>
              <a:ext uri="{FF2B5EF4-FFF2-40B4-BE49-F238E27FC236}">
                <a16:creationId xmlns:a16="http://schemas.microsoft.com/office/drawing/2014/main" id="{A1AC3D6C-D0CD-CD1E-8D42-9CE365541403}"/>
              </a:ext>
            </a:extLst>
          </p:cNvPr>
          <p:cNvSpPr txBox="1"/>
          <p:nvPr/>
        </p:nvSpPr>
        <p:spPr>
          <a:xfrm>
            <a:off x="18513" y="615016"/>
            <a:ext cx="6491531" cy="400110"/>
          </a:xfrm>
          <a:prstGeom prst="rect">
            <a:avLst/>
          </a:prstGeom>
          <a:noFill/>
        </p:spPr>
        <p:txBody>
          <a:bodyPr wrap="square">
            <a:spAutoFit/>
          </a:bodyPr>
          <a:lstStyle>
            <a:defPPr>
              <a:defRPr lang="de-DE"/>
            </a:defPPr>
            <a:lvl1pPr>
              <a:defRPr sz="2000">
                <a:solidFill>
                  <a:schemeClr val="accent1"/>
                </a:solidFill>
                <a:latin typeface="+mj-lt"/>
                <a:ea typeface="+mj-ea"/>
                <a:cs typeface="+mj-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BC0"/>
                </a:solidFill>
                <a:effectLst/>
                <a:uLnTx/>
                <a:uFillTx/>
                <a:latin typeface="Bosch Office Sans"/>
                <a:ea typeface="+mj-ea"/>
                <a:cs typeface="+mj-cs"/>
              </a:rPr>
              <a:t>MAS Applications Suite – Many More to Come…</a:t>
            </a:r>
          </a:p>
        </p:txBody>
      </p:sp>
      <p:pic>
        <p:nvPicPr>
          <p:cNvPr id="12" name="Picture 11">
            <a:extLst>
              <a:ext uri="{FF2B5EF4-FFF2-40B4-BE49-F238E27FC236}">
                <a16:creationId xmlns:a16="http://schemas.microsoft.com/office/drawing/2014/main" id="{A1ABD824-3EB2-5D6E-62F6-A72F207936EC}"/>
              </a:ext>
            </a:extLst>
          </p:cNvPr>
          <p:cNvPicPr>
            <a:picLocks noChangeAspect="1"/>
          </p:cNvPicPr>
          <p:nvPr/>
        </p:nvPicPr>
        <p:blipFill>
          <a:blip r:embed="rId37"/>
          <a:stretch>
            <a:fillRect/>
          </a:stretch>
        </p:blipFill>
        <p:spPr>
          <a:xfrm>
            <a:off x="-1" y="-7910"/>
            <a:ext cx="1368495" cy="515198"/>
          </a:xfrm>
          <a:prstGeom prst="rect">
            <a:avLst/>
          </a:prstGeom>
        </p:spPr>
      </p:pic>
    </p:spTree>
    <p:extLst>
      <p:ext uri="{BB962C8B-B14F-4D97-AF65-F5344CB8AC3E}">
        <p14:creationId xmlns:p14="http://schemas.microsoft.com/office/powerpoint/2010/main" val="32812865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MLTEMPLATEVERSION" val="1.0"/>
  <p:tag name="SAXMLTEMPLATE" val="presentation_169"/>
  <p:tag name="SAXMLCOMPANYNAME" val="bosch"/>
  <p:tag name="SAXMLCOMPANYNAME_PREVIOUS" val="bosch"/>
  <p:tag name="MLTEMPLATEVERSION_PREVIOUS" val="1.0"/>
</p:tagLst>
</file>

<file path=ppt/tags/tag10.xml><?xml version="1.0" encoding="utf-8"?>
<p:tagLst xmlns:a="http://schemas.openxmlformats.org/drawingml/2006/main" xmlns:r="http://schemas.openxmlformats.org/officeDocument/2006/relationships" xmlns:p="http://schemas.openxmlformats.org/presentationml/2006/main">
  <p:tag name="SHAPE_LOCKS" val="16"/>
</p:tagLst>
</file>

<file path=ppt/tags/tag11.xml><?xml version="1.0" encoding="utf-8"?>
<p:tagLst xmlns:a="http://schemas.openxmlformats.org/drawingml/2006/main" xmlns:r="http://schemas.openxmlformats.org/officeDocument/2006/relationships" xmlns:p="http://schemas.openxmlformats.org/presentationml/2006/main">
  <p:tag name="SHAPE_LOCKS" val="16"/>
</p:tagLst>
</file>

<file path=ppt/tags/tag12.xml><?xml version="1.0" encoding="utf-8"?>
<p:tagLst xmlns:a="http://schemas.openxmlformats.org/drawingml/2006/main" xmlns:r="http://schemas.openxmlformats.org/officeDocument/2006/relationships" xmlns:p="http://schemas.openxmlformats.org/presentationml/2006/main">
  <p:tag name="SHAPE_LOCKS" val="16"/>
</p:tagLst>
</file>

<file path=ppt/tags/tag13.xml><?xml version="1.0" encoding="utf-8"?>
<p:tagLst xmlns:a="http://schemas.openxmlformats.org/drawingml/2006/main" xmlns:r="http://schemas.openxmlformats.org/officeDocument/2006/relationships" xmlns:p="http://schemas.openxmlformats.org/presentationml/2006/main">
  <p:tag name="SHAPE_LOCKS" val="16"/>
</p:tagLst>
</file>

<file path=ppt/tags/tag14.xml><?xml version="1.0" encoding="utf-8"?>
<p:tagLst xmlns:a="http://schemas.openxmlformats.org/drawingml/2006/main" xmlns:r="http://schemas.openxmlformats.org/officeDocument/2006/relationships" xmlns:p="http://schemas.openxmlformats.org/presentationml/2006/main">
  <p:tag name="SHAPE_LOCKS" val="16"/>
</p:tagLst>
</file>

<file path=ppt/tags/tag15.xml><?xml version="1.0" encoding="utf-8"?>
<p:tagLst xmlns:a="http://schemas.openxmlformats.org/drawingml/2006/main" xmlns:r="http://schemas.openxmlformats.org/officeDocument/2006/relationships" xmlns:p="http://schemas.openxmlformats.org/presentationml/2006/main">
  <p:tag name="SHAPE_LOCKS" val="16"/>
</p:tagLst>
</file>

<file path=ppt/tags/tag16.xml><?xml version="1.0" encoding="utf-8"?>
<p:tagLst xmlns:a="http://schemas.openxmlformats.org/drawingml/2006/main" xmlns:r="http://schemas.openxmlformats.org/officeDocument/2006/relationships" xmlns:p="http://schemas.openxmlformats.org/presentationml/2006/main">
  <p:tag name="SHAPE_LOCKS" val="16"/>
</p:tagLst>
</file>

<file path=ppt/tags/tag17.xml><?xml version="1.0" encoding="utf-8"?>
<p:tagLst xmlns:a="http://schemas.openxmlformats.org/drawingml/2006/main" xmlns:r="http://schemas.openxmlformats.org/officeDocument/2006/relationships" xmlns:p="http://schemas.openxmlformats.org/presentationml/2006/main">
  <p:tag name="SHAPE_LOCKS" val="16"/>
</p:tagLst>
</file>

<file path=ppt/tags/tag18.xml><?xml version="1.0" encoding="utf-8"?>
<p:tagLst xmlns:a="http://schemas.openxmlformats.org/drawingml/2006/main" xmlns:r="http://schemas.openxmlformats.org/officeDocument/2006/relationships" xmlns:p="http://schemas.openxmlformats.org/presentationml/2006/main">
  <p:tag name="SHAPE_LOCKS" val="16"/>
</p:tagLst>
</file>

<file path=ppt/tags/tag19.xml><?xml version="1.0" encoding="utf-8"?>
<p:tagLst xmlns:a="http://schemas.openxmlformats.org/drawingml/2006/main" xmlns:r="http://schemas.openxmlformats.org/officeDocument/2006/relationships" xmlns:p="http://schemas.openxmlformats.org/presentationml/2006/main">
  <p:tag name="SHAPE_LOCKS" val="16"/>
</p:tagLst>
</file>

<file path=ppt/tags/tag2.xml><?xml version="1.0" encoding="utf-8"?>
<p:tagLst xmlns:a="http://schemas.openxmlformats.org/drawingml/2006/main" xmlns:r="http://schemas.openxmlformats.org/officeDocument/2006/relationships" xmlns:p="http://schemas.openxmlformats.org/presentationml/2006/main">
  <p:tag name="SHAPE_LOCKS" val="16"/>
</p:tagLst>
</file>

<file path=ppt/tags/tag20.xml><?xml version="1.0" encoding="utf-8"?>
<p:tagLst xmlns:a="http://schemas.openxmlformats.org/drawingml/2006/main" xmlns:r="http://schemas.openxmlformats.org/officeDocument/2006/relationships" xmlns:p="http://schemas.openxmlformats.org/presentationml/2006/main">
  <p:tag name="SHAPE_LOCKS" val="16"/>
</p:tagLst>
</file>

<file path=ppt/tags/tag21.xml><?xml version="1.0" encoding="utf-8"?>
<p:tagLst xmlns:a="http://schemas.openxmlformats.org/drawingml/2006/main" xmlns:r="http://schemas.openxmlformats.org/officeDocument/2006/relationships" xmlns:p="http://schemas.openxmlformats.org/presentationml/2006/main">
  <p:tag name="SHAPE_LOCKS" val="16"/>
</p:tagLst>
</file>

<file path=ppt/tags/tag22.xml><?xml version="1.0" encoding="utf-8"?>
<p:tagLst xmlns:a="http://schemas.openxmlformats.org/drawingml/2006/main" xmlns:r="http://schemas.openxmlformats.org/officeDocument/2006/relationships" xmlns:p="http://schemas.openxmlformats.org/presentationml/2006/main">
  <p:tag name="SHAPE_LOCKS" val="16"/>
</p:tagLst>
</file>

<file path=ppt/tags/tag23.xml><?xml version="1.0" encoding="utf-8"?>
<p:tagLst xmlns:a="http://schemas.openxmlformats.org/drawingml/2006/main" xmlns:r="http://schemas.openxmlformats.org/officeDocument/2006/relationships" xmlns:p="http://schemas.openxmlformats.org/presentationml/2006/main">
  <p:tag name="SHAPE_LOCKS" val="16"/>
</p:tagLst>
</file>

<file path=ppt/tags/tag24.xml><?xml version="1.0" encoding="utf-8"?>
<p:tagLst xmlns:a="http://schemas.openxmlformats.org/drawingml/2006/main" xmlns:r="http://schemas.openxmlformats.org/officeDocument/2006/relationships" xmlns:p="http://schemas.openxmlformats.org/presentationml/2006/main">
  <p:tag name="SHAPE_LOCKS" val="16"/>
</p:tagLst>
</file>

<file path=ppt/tags/tag25.xml><?xml version="1.0" encoding="utf-8"?>
<p:tagLst xmlns:a="http://schemas.openxmlformats.org/drawingml/2006/main" xmlns:r="http://schemas.openxmlformats.org/officeDocument/2006/relationships" xmlns:p="http://schemas.openxmlformats.org/presentationml/2006/main">
  <p:tag name="SHAPE_LOCKS" val="16"/>
</p:tagLst>
</file>

<file path=ppt/tags/tag26.xml><?xml version="1.0" encoding="utf-8"?>
<p:tagLst xmlns:a="http://schemas.openxmlformats.org/drawingml/2006/main" xmlns:r="http://schemas.openxmlformats.org/officeDocument/2006/relationships" xmlns:p="http://schemas.openxmlformats.org/presentationml/2006/main">
  <p:tag name="SHAPE_LOCKS" val="16"/>
</p:tagLst>
</file>

<file path=ppt/tags/tag27.xml><?xml version="1.0" encoding="utf-8"?>
<p:tagLst xmlns:a="http://schemas.openxmlformats.org/drawingml/2006/main" xmlns:r="http://schemas.openxmlformats.org/officeDocument/2006/relationships" xmlns:p="http://schemas.openxmlformats.org/presentationml/2006/main">
  <p:tag name="SHAPE_LOCKS" val="16"/>
</p:tagLst>
</file>

<file path=ppt/tags/tag28.xml><?xml version="1.0" encoding="utf-8"?>
<p:tagLst xmlns:a="http://schemas.openxmlformats.org/drawingml/2006/main" xmlns:r="http://schemas.openxmlformats.org/officeDocument/2006/relationships" xmlns:p="http://schemas.openxmlformats.org/presentationml/2006/main">
  <p:tag name="SHAPE_LOCKS" val="16"/>
</p:tagLst>
</file>

<file path=ppt/tags/tag29.xml><?xml version="1.0" encoding="utf-8"?>
<p:tagLst xmlns:a="http://schemas.openxmlformats.org/drawingml/2006/main" xmlns:r="http://schemas.openxmlformats.org/officeDocument/2006/relationships" xmlns:p="http://schemas.openxmlformats.org/presentationml/2006/main">
  <p:tag name="SHAPE_LOCKS" val="16"/>
</p:tagLst>
</file>

<file path=ppt/tags/tag3.xml><?xml version="1.0" encoding="utf-8"?>
<p:tagLst xmlns:a="http://schemas.openxmlformats.org/drawingml/2006/main" xmlns:r="http://schemas.openxmlformats.org/officeDocument/2006/relationships" xmlns:p="http://schemas.openxmlformats.org/presentationml/2006/main">
  <p:tag name="SHAPE_LOCKS" val="16"/>
</p:tagLst>
</file>

<file path=ppt/tags/tag30.xml><?xml version="1.0" encoding="utf-8"?>
<p:tagLst xmlns:a="http://schemas.openxmlformats.org/drawingml/2006/main" xmlns:r="http://schemas.openxmlformats.org/officeDocument/2006/relationships" xmlns:p="http://schemas.openxmlformats.org/presentationml/2006/main">
  <p:tag name="SHAPE_LOCKS" val="16"/>
</p:tagLst>
</file>

<file path=ppt/tags/tag31.xml><?xml version="1.0" encoding="utf-8"?>
<p:tagLst xmlns:a="http://schemas.openxmlformats.org/drawingml/2006/main" xmlns:r="http://schemas.openxmlformats.org/officeDocument/2006/relationships" xmlns:p="http://schemas.openxmlformats.org/presentationml/2006/main">
  <p:tag name="SHAPE_LOCKS" val="16"/>
</p:tagLst>
</file>

<file path=ppt/tags/tag32.xml><?xml version="1.0" encoding="utf-8"?>
<p:tagLst xmlns:a="http://schemas.openxmlformats.org/drawingml/2006/main" xmlns:r="http://schemas.openxmlformats.org/officeDocument/2006/relationships" xmlns:p="http://schemas.openxmlformats.org/presentationml/2006/main">
  <p:tag name="SHAPE_LOCKS" val="16"/>
</p:tagLst>
</file>

<file path=ppt/tags/tag33.xml><?xml version="1.0" encoding="utf-8"?>
<p:tagLst xmlns:a="http://schemas.openxmlformats.org/drawingml/2006/main" xmlns:r="http://schemas.openxmlformats.org/officeDocument/2006/relationships" xmlns:p="http://schemas.openxmlformats.org/presentationml/2006/main">
  <p:tag name="SHAPE_LOCKS" val="16"/>
</p:tagLst>
</file>

<file path=ppt/tags/tag34.xml><?xml version="1.0" encoding="utf-8"?>
<p:tagLst xmlns:a="http://schemas.openxmlformats.org/drawingml/2006/main" xmlns:r="http://schemas.openxmlformats.org/officeDocument/2006/relationships" xmlns:p="http://schemas.openxmlformats.org/presentationml/2006/main">
  <p:tag name="SHAPE_LOCKS" val="16"/>
</p:tagLst>
</file>

<file path=ppt/tags/tag35.xml><?xml version="1.0" encoding="utf-8"?>
<p:tagLst xmlns:a="http://schemas.openxmlformats.org/drawingml/2006/main" xmlns:r="http://schemas.openxmlformats.org/officeDocument/2006/relationships" xmlns:p="http://schemas.openxmlformats.org/presentationml/2006/main">
  <p:tag name="SHAPE_LOCKS" val="16"/>
</p:tagLst>
</file>

<file path=ppt/tags/tag36.xml><?xml version="1.0" encoding="utf-8"?>
<p:tagLst xmlns:a="http://schemas.openxmlformats.org/drawingml/2006/main" xmlns:r="http://schemas.openxmlformats.org/officeDocument/2006/relationships" xmlns:p="http://schemas.openxmlformats.org/presentationml/2006/main">
  <p:tag name="SHAPE_LOCKS" val="16"/>
</p:tagLst>
</file>

<file path=ppt/tags/tag37.xml><?xml version="1.0" encoding="utf-8"?>
<p:tagLst xmlns:a="http://schemas.openxmlformats.org/drawingml/2006/main" xmlns:r="http://schemas.openxmlformats.org/officeDocument/2006/relationships" xmlns:p="http://schemas.openxmlformats.org/presentationml/2006/main">
  <p:tag name="SHAPE_LOCKS" val="16"/>
</p:tagLst>
</file>

<file path=ppt/tags/tag38.xml><?xml version="1.0" encoding="utf-8"?>
<p:tagLst xmlns:a="http://schemas.openxmlformats.org/drawingml/2006/main" xmlns:r="http://schemas.openxmlformats.org/officeDocument/2006/relationships" xmlns:p="http://schemas.openxmlformats.org/presentationml/2006/main">
  <p:tag name="SHAPE_LOCKS" val="16"/>
</p:tagLst>
</file>

<file path=ppt/tags/tag39.xml><?xml version="1.0" encoding="utf-8"?>
<p:tagLst xmlns:a="http://schemas.openxmlformats.org/drawingml/2006/main" xmlns:r="http://schemas.openxmlformats.org/officeDocument/2006/relationships" xmlns:p="http://schemas.openxmlformats.org/presentationml/2006/main">
  <p:tag name="SHAPE_LOCKS" val="16"/>
</p:tagLst>
</file>

<file path=ppt/tags/tag4.xml><?xml version="1.0" encoding="utf-8"?>
<p:tagLst xmlns:a="http://schemas.openxmlformats.org/drawingml/2006/main" xmlns:r="http://schemas.openxmlformats.org/officeDocument/2006/relationships" xmlns:p="http://schemas.openxmlformats.org/presentationml/2006/main">
  <p:tag name="SHAPE_LOCKS" val="16"/>
</p:tagLst>
</file>

<file path=ppt/tags/tag40.xml><?xml version="1.0" encoding="utf-8"?>
<p:tagLst xmlns:a="http://schemas.openxmlformats.org/drawingml/2006/main" xmlns:r="http://schemas.openxmlformats.org/officeDocument/2006/relationships" xmlns:p="http://schemas.openxmlformats.org/presentationml/2006/main">
  <p:tag name="SHAPE_LOCKS" val="16"/>
</p:tagLst>
</file>

<file path=ppt/tags/tag41.xml><?xml version="1.0" encoding="utf-8"?>
<p:tagLst xmlns:a="http://schemas.openxmlformats.org/drawingml/2006/main" xmlns:r="http://schemas.openxmlformats.org/officeDocument/2006/relationships" xmlns:p="http://schemas.openxmlformats.org/presentationml/2006/main">
  <p:tag name="SHAPE_LOCKS" val="16"/>
</p:tagLst>
</file>

<file path=ppt/tags/tag42.xml><?xml version="1.0" encoding="utf-8"?>
<p:tagLst xmlns:a="http://schemas.openxmlformats.org/drawingml/2006/main" xmlns:r="http://schemas.openxmlformats.org/officeDocument/2006/relationships" xmlns:p="http://schemas.openxmlformats.org/presentationml/2006/main">
  <p:tag name="SHAPE_LOCKS" val="16"/>
</p:tagLst>
</file>

<file path=ppt/tags/tag43.xml><?xml version="1.0" encoding="utf-8"?>
<p:tagLst xmlns:a="http://schemas.openxmlformats.org/drawingml/2006/main" xmlns:r="http://schemas.openxmlformats.org/officeDocument/2006/relationships" xmlns:p="http://schemas.openxmlformats.org/presentationml/2006/main">
  <p:tag name="SHAPE_LOCKS" val="16"/>
</p:tagLst>
</file>

<file path=ppt/tags/tag44.xml><?xml version="1.0" encoding="utf-8"?>
<p:tagLst xmlns:a="http://schemas.openxmlformats.org/drawingml/2006/main" xmlns:r="http://schemas.openxmlformats.org/officeDocument/2006/relationships" xmlns:p="http://schemas.openxmlformats.org/presentationml/2006/main">
  <p:tag name="SHAPE_LOCKS" val="16"/>
</p:tagLst>
</file>

<file path=ppt/tags/tag45.xml><?xml version="1.0" encoding="utf-8"?>
<p:tagLst xmlns:a="http://schemas.openxmlformats.org/drawingml/2006/main" xmlns:r="http://schemas.openxmlformats.org/officeDocument/2006/relationships" xmlns:p="http://schemas.openxmlformats.org/presentationml/2006/main">
  <p:tag name="SHAPE_LOCKS" val="16"/>
</p:tagLst>
</file>

<file path=ppt/tags/tag46.xml><?xml version="1.0" encoding="utf-8"?>
<p:tagLst xmlns:a="http://schemas.openxmlformats.org/drawingml/2006/main" xmlns:r="http://schemas.openxmlformats.org/officeDocument/2006/relationships" xmlns:p="http://schemas.openxmlformats.org/presentationml/2006/main">
  <p:tag name="SHAPE_LOCKS" val="16"/>
</p:tagLst>
</file>

<file path=ppt/tags/tag47.xml><?xml version="1.0" encoding="utf-8"?>
<p:tagLst xmlns:a="http://schemas.openxmlformats.org/drawingml/2006/main" xmlns:r="http://schemas.openxmlformats.org/officeDocument/2006/relationships" xmlns:p="http://schemas.openxmlformats.org/presentationml/2006/main">
  <p:tag name="SHAPE_LOCKS" val="16"/>
</p:tagLst>
</file>

<file path=ppt/tags/tag48.xml><?xml version="1.0" encoding="utf-8"?>
<p:tagLst xmlns:a="http://schemas.openxmlformats.org/drawingml/2006/main" xmlns:r="http://schemas.openxmlformats.org/officeDocument/2006/relationships" xmlns:p="http://schemas.openxmlformats.org/presentationml/2006/main">
  <p:tag name="SHAPE_LOCKS" val="16"/>
</p:tagLst>
</file>

<file path=ppt/tags/tag49.xml><?xml version="1.0" encoding="utf-8"?>
<p:tagLst xmlns:a="http://schemas.openxmlformats.org/drawingml/2006/main" xmlns:r="http://schemas.openxmlformats.org/officeDocument/2006/relationships" xmlns:p="http://schemas.openxmlformats.org/presentationml/2006/main">
  <p:tag name="SHAPE_LOCKS" val="16"/>
</p:tagLst>
</file>

<file path=ppt/tags/tag5.xml><?xml version="1.0" encoding="utf-8"?>
<p:tagLst xmlns:a="http://schemas.openxmlformats.org/drawingml/2006/main" xmlns:r="http://schemas.openxmlformats.org/officeDocument/2006/relationships" xmlns:p="http://schemas.openxmlformats.org/presentationml/2006/main">
  <p:tag name="SHAPE_LOCKS" val="16"/>
</p:tagLst>
</file>

<file path=ppt/tags/tag50.xml><?xml version="1.0" encoding="utf-8"?>
<p:tagLst xmlns:a="http://schemas.openxmlformats.org/drawingml/2006/main" xmlns:r="http://schemas.openxmlformats.org/officeDocument/2006/relationships" xmlns:p="http://schemas.openxmlformats.org/presentationml/2006/main">
  <p:tag name="SHAPE_LOCKS" val="16"/>
</p:tagLst>
</file>

<file path=ppt/tags/tag51.xml><?xml version="1.0" encoding="utf-8"?>
<p:tagLst xmlns:a="http://schemas.openxmlformats.org/drawingml/2006/main" xmlns:r="http://schemas.openxmlformats.org/officeDocument/2006/relationships" xmlns:p="http://schemas.openxmlformats.org/presentationml/2006/main">
  <p:tag name="SHAPE_LOCKS" val="16"/>
</p:tagLst>
</file>

<file path=ppt/tags/tag52.xml><?xml version="1.0" encoding="utf-8"?>
<p:tagLst xmlns:a="http://schemas.openxmlformats.org/drawingml/2006/main" xmlns:r="http://schemas.openxmlformats.org/officeDocument/2006/relationships" xmlns:p="http://schemas.openxmlformats.org/presentationml/2006/main">
  <p:tag name="SHAPE_LOCKS" val="16"/>
</p:tagLst>
</file>

<file path=ppt/tags/tag53.xml><?xml version="1.0" encoding="utf-8"?>
<p:tagLst xmlns:a="http://schemas.openxmlformats.org/drawingml/2006/main" xmlns:r="http://schemas.openxmlformats.org/officeDocument/2006/relationships" xmlns:p="http://schemas.openxmlformats.org/presentationml/2006/main">
  <p:tag name="SHAPE_LOCKS" val="16"/>
</p:tagLst>
</file>

<file path=ppt/tags/tag54.xml><?xml version="1.0" encoding="utf-8"?>
<p:tagLst xmlns:a="http://schemas.openxmlformats.org/drawingml/2006/main" xmlns:r="http://schemas.openxmlformats.org/officeDocument/2006/relationships" xmlns:p="http://schemas.openxmlformats.org/presentationml/2006/main">
  <p:tag name="SHAPE_LOCKS" val="16"/>
</p:tagLst>
</file>

<file path=ppt/tags/tag55.xml><?xml version="1.0" encoding="utf-8"?>
<p:tagLst xmlns:a="http://schemas.openxmlformats.org/drawingml/2006/main" xmlns:r="http://schemas.openxmlformats.org/officeDocument/2006/relationships" xmlns:p="http://schemas.openxmlformats.org/presentationml/2006/main">
  <p:tag name="SHAPE_LOCKS" val="16"/>
</p:tagLst>
</file>

<file path=ppt/tags/tag5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8.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59.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6.xml><?xml version="1.0" encoding="utf-8"?>
<p:tagLst xmlns:a="http://schemas.openxmlformats.org/drawingml/2006/main" xmlns:r="http://schemas.openxmlformats.org/officeDocument/2006/relationships" xmlns:p="http://schemas.openxmlformats.org/presentationml/2006/main">
  <p:tag name="SHAPE_LOCKS" val="16"/>
</p:tagLst>
</file>

<file path=ppt/tags/tag60.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6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2.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6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xml><?xml version="1.0" encoding="utf-8"?>
<p:tagLst xmlns:a="http://schemas.openxmlformats.org/drawingml/2006/main" xmlns:r="http://schemas.openxmlformats.org/officeDocument/2006/relationships" xmlns:p="http://schemas.openxmlformats.org/presentationml/2006/main">
  <p:tag name="SHAPE_LOCKS" val="16"/>
</p:tagLst>
</file>

<file path=ppt/tags/tag7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2.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73.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7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6.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7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xml><?xml version="1.0" encoding="utf-8"?>
<p:tagLst xmlns:a="http://schemas.openxmlformats.org/drawingml/2006/main" xmlns:r="http://schemas.openxmlformats.org/officeDocument/2006/relationships" xmlns:p="http://schemas.openxmlformats.org/presentationml/2006/main">
  <p:tag name="SHAPE_LOCKS" val="16"/>
</p:tagLst>
</file>

<file path=ppt/tags/tag8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2.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8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9.xml><?xml version="1.0" encoding="utf-8"?>
<p:tagLst xmlns:a="http://schemas.openxmlformats.org/drawingml/2006/main" xmlns:r="http://schemas.openxmlformats.org/officeDocument/2006/relationships" xmlns:p="http://schemas.openxmlformats.org/presentationml/2006/main">
  <p:tag name="SAXCONVERTED" val="2"/>
</p:tagLst>
</file>

<file path=ppt/tags/tag9.xml><?xml version="1.0" encoding="utf-8"?>
<p:tagLst xmlns:a="http://schemas.openxmlformats.org/drawingml/2006/main" xmlns:r="http://schemas.openxmlformats.org/officeDocument/2006/relationships" xmlns:p="http://schemas.openxmlformats.org/presentationml/2006/main">
  <p:tag name="SHAPE_LOCKS" val="16"/>
</p:tagLst>
</file>

<file path=ppt/tags/tag90.xml><?xml version="1.0" encoding="utf-8"?>
<p:tagLst xmlns:a="http://schemas.openxmlformats.org/drawingml/2006/main" xmlns:r="http://schemas.openxmlformats.org/officeDocument/2006/relationships" xmlns:p="http://schemas.openxmlformats.org/presentationml/2006/main">
  <p:tag name="SAXCONVERTED" val="2"/>
</p:tagLst>
</file>

<file path=ppt/tags/tag91.xml><?xml version="1.0" encoding="utf-8"?>
<p:tagLst xmlns:a="http://schemas.openxmlformats.org/drawingml/2006/main" xmlns:r="http://schemas.openxmlformats.org/officeDocument/2006/relationships" xmlns:p="http://schemas.openxmlformats.org/presentationml/2006/main">
  <p:tag name="SAXCONVERTED" val="2"/>
</p:tagLst>
</file>

<file path=ppt/tags/tag92.xml><?xml version="1.0" encoding="utf-8"?>
<p:tagLst xmlns:a="http://schemas.openxmlformats.org/drawingml/2006/main" xmlns:r="http://schemas.openxmlformats.org/officeDocument/2006/relationships" xmlns:p="http://schemas.openxmlformats.org/presentationml/2006/main">
  <p:tag name="SAXCONVERTED" val="2"/>
</p:tagLst>
</file>

<file path=ppt/tags/tag93.xml><?xml version="1.0" encoding="utf-8"?>
<p:tagLst xmlns:a="http://schemas.openxmlformats.org/drawingml/2006/main" xmlns:r="http://schemas.openxmlformats.org/officeDocument/2006/relationships" xmlns:p="http://schemas.openxmlformats.org/presentationml/2006/main">
  <p:tag name="SAXCONVERTED" val="2"/>
</p:tagLst>
</file>

<file path=ppt/tags/tag94.xml><?xml version="1.0" encoding="utf-8"?>
<p:tagLst xmlns:a="http://schemas.openxmlformats.org/drawingml/2006/main" xmlns:r="http://schemas.openxmlformats.org/officeDocument/2006/relationships" xmlns:p="http://schemas.openxmlformats.org/presentationml/2006/main">
  <p:tag name="SAXCONVERTED" val="2"/>
</p:tagLst>
</file>

<file path=ppt/tags/tag95.xml><?xml version="1.0" encoding="utf-8"?>
<p:tagLst xmlns:a="http://schemas.openxmlformats.org/drawingml/2006/main" xmlns:r="http://schemas.openxmlformats.org/officeDocument/2006/relationships" xmlns:p="http://schemas.openxmlformats.org/presentationml/2006/main">
  <p:tag name="SAXCONVERTED" val="2"/>
</p:tagLst>
</file>

<file path=ppt/tags/tag9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7.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98.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heme/theme1.xml><?xml version="1.0" encoding="utf-8"?>
<a:theme xmlns:a="http://schemas.openxmlformats.org/drawingml/2006/main" name="Bosch NG">
  <a:themeElements>
    <a:clrScheme name="Custom 5">
      <a:dk1>
        <a:sysClr val="windowText" lastClr="000000"/>
      </a:dk1>
      <a:lt1>
        <a:sysClr val="window" lastClr="FFFFFF"/>
      </a:lt1>
      <a:dk2>
        <a:srgbClr val="424C58"/>
      </a:dk2>
      <a:lt2>
        <a:srgbClr val="B2B3B5"/>
      </a:lt2>
      <a:accent1>
        <a:srgbClr val="A80163"/>
      </a:accent1>
      <a:accent2>
        <a:srgbClr val="3F136C"/>
      </a:accent2>
      <a:accent3>
        <a:srgbClr val="08427E"/>
      </a:accent3>
      <a:accent4>
        <a:srgbClr val="0E78C5"/>
      </a:accent4>
      <a:accent5>
        <a:srgbClr val="1399A0"/>
      </a:accent5>
      <a:accent6>
        <a:srgbClr val="67B419"/>
      </a:accent6>
      <a:hlink>
        <a:srgbClr val="000000"/>
      </a:hlink>
      <a:folHlink>
        <a:srgbClr val="00000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ts val="2300"/>
          </a:lnSpc>
          <a:spcBef>
            <a:spcPts val="50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template1.pptx" id="{6D85BA78-7D2F-4CC1-B852-648408ADA362}" vid="{9DE09E84-564A-4D2B-9055-A5F85BDDC286}"/>
    </a:ext>
  </a:extLst>
</a:theme>
</file>

<file path=ppt/theme/theme2.xml><?xml version="1.0" encoding="utf-8"?>
<a:theme xmlns:a="http://schemas.openxmlformats.org/drawingml/2006/main" name="Bosch 2022">
  <a:themeElements>
    <a:clrScheme name="Bosch Blau">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924039-0E61-4818-99E1-D362E68D7D91}" vid="{B6C1A3BA-AF47-4731-9FD9-D2E65E1AD312}"/>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ML>
  <saxMLTemplate>presentation_169</saxMLTemplate>
  <Variablen>
    <Variable>
      <Name>attachmentremark</Name>
      <OrgInhalt/>
      <Wert/>
      <Platzhalter>False</Platzhalter>
      <DocDatenDialog>True</DocDatenDialog>
      <Label>Attachment</Label>
      <FrageVar>False</FrageVar>
      <Prefix/>
      <Suffix/>
      <WegfallVar/>
      <MussFeld>False</MussFeld>
      <InDokument>True</InDokument>
      <Sektion>Rectangle7</Sektion>
      <Reihenfolge>0</Reihenfolge>
    </Variable>
    <Variable>
      <Name>departmentshort</Name>
      <OrgInhalt>CR/PJ-AI-M</OrgInhalt>
      <Wert>CR/RAI2-IN</Wert>
      <Platzhalter>False</Platzhalter>
      <DocDatenDialog>True</DocDatenDialog>
      <Label>Authoring</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
      <Wert/>
      <Platzhalter>False</Platzhalter>
      <DocDatenDialog>True</DocDatenDialog>
      <Label>Notation of confidentiality</Label>
      <FrageVar>False</FrageVar>
      <Prefix/>
      <Suffix/>
      <WegfallVar/>
      <ComboBox>
        <Option>Internal</Option>
        <Option>Confidential</Option>
        <Option>Strictly confidential</Option>
        <Option/>
      </ComboBox>
      <MussFeld>False</MussFeld>
      <InDokument>True</InDokument>
      <Sektion>Bosch_footer_1</Sektion>
      <Reihenfolge>0</Reihenfolge>
    </Variable>
    <Variable>
      <Name>copyright</Name>
      <OrgInhalt>© Robert Bosch GmbH 2019. All rights reserved, also regarding any disposal, exploitation, reproduction, editing, distribution, as well as in the event of applications for industrial property rights.</OrgInhalt>
      <Wert>© Robert Bosch GmbH 2019. All rights reserved, also regarding any disposal, exploitation, reproduction, editing, distribution, as well as in the event of applications for industrial property rights.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2019-08-22</OrgInhalt>
      <Wert>2023-03-03</Wert>
      <Platzhalter>False</Platzhalter>
      <DocDatenDialog>True</DocDatenDialog>
      <Label>Date</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Filing note</Label>
      <FrageVar>False</FrageVar>
      <Prefix/>
      <Suffix/>
      <WegfallVar/>
      <MussFeld>False</MussFeld>
      <InDokument>True</InDokument>
      <Sektion>Bosch_footer_2</Sektion>
      <Reihenfolge>0</Reihenfolge>
    </Variable>
  </Variablen>
</saxML>
</file>

<file path=customXml/item2.xml><?xml version="1.0" encoding="utf-8"?>
<sax_ColorSelect>
  <Line>
    <Color val="D70012"/>
    <Color val="EA6876"/>
    <Color val="a80163"/>
    <Color val="D067AD"/>
    <Color val="3f136c"/>
    <Color val="967CB1"/>
    <Color val="08427e"/>
    <Color val="6D9ABC"/>
    <Color val="0e78c5"/>
    <Color val="6FB9E2"/>
    <Color val="1399a0"/>
    <Color val="6FC9CC"/>
    <Color val="67b419"/>
    <Color val="AEDB7D"/>
    <Color val="0a5139"/>
    <Color val="6EA293"/>
    <Color val="999FA6"/>
    <Color val="D7D7D7"/>
    <Color val="000000"/>
    <Color val="FFFFFF"/>
  </Line>
</sax_ColorSelect>
</file>

<file path=customXml/itemProps1.xml><?xml version="1.0" encoding="utf-8"?>
<ds:datastoreItem xmlns:ds="http://schemas.openxmlformats.org/officeDocument/2006/customXml" ds:itemID="{0849FA7D-1F44-4A0A-8CBB-3793A07522E5}">
  <ds:schemaRefs/>
</ds:datastoreItem>
</file>

<file path=customXml/itemProps2.xml><?xml version="1.0" encoding="utf-8"?>
<ds:datastoreItem xmlns:ds="http://schemas.openxmlformats.org/officeDocument/2006/customXml" ds:itemID="{304CF217-3C90-4AA0-B541-CE45F9BD305E}">
  <ds:schemaRefs/>
</ds:datastoreItem>
</file>

<file path=docProps/app.xml><?xml version="1.0" encoding="utf-8"?>
<Properties xmlns="http://schemas.openxmlformats.org/officeDocument/2006/extended-properties" xmlns:vt="http://schemas.openxmlformats.org/officeDocument/2006/docPropsVTypes">
  <Template>presentation_175</Template>
  <TotalTime>0</TotalTime>
  <Words>2645</Words>
  <Application>Microsoft Office PowerPoint</Application>
  <PresentationFormat>Custom</PresentationFormat>
  <Paragraphs>410</Paragraphs>
  <Slides>19</Slides>
  <Notes>15</Notes>
  <HiddenSlides>1</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19</vt:i4>
      </vt:variant>
    </vt:vector>
  </HeadingPairs>
  <TitlesOfParts>
    <vt:vector size="32" baseType="lpstr">
      <vt:lpstr>-apple-system</vt:lpstr>
      <vt:lpstr>Arial</vt:lpstr>
      <vt:lpstr>Bosch Office Sans</vt:lpstr>
      <vt:lpstr>Calibri</vt:lpstr>
      <vt:lpstr>Courier New</vt:lpstr>
      <vt:lpstr>Symbol</vt:lpstr>
      <vt:lpstr>Tw Cen MT</vt:lpstr>
      <vt:lpstr>Wingdings</vt:lpstr>
      <vt:lpstr>Wingdings 3</vt:lpstr>
      <vt:lpstr>'Wingdings 3',Sans-Serif</vt:lpstr>
      <vt:lpstr>Wingdings,Sans-Serif</vt:lpstr>
      <vt:lpstr>Bosch NG</vt:lpstr>
      <vt:lpstr>Bosch 2022</vt:lpstr>
      <vt:lpstr>PowerPoint Presentation</vt:lpstr>
      <vt:lpstr>PowerPoint Presentation</vt:lpstr>
      <vt:lpstr>PowerPoint Presentation</vt:lpstr>
      <vt:lpstr>PowerPoint Presentation</vt:lpstr>
      <vt:lpstr>PowerPoint Presentation</vt:lpstr>
      <vt:lpstr>PowerPoint Presentation</vt:lpstr>
      <vt:lpstr>ADE - Anomaly Detection Engine | Use Case @ Bursa Plant</vt:lpstr>
      <vt:lpstr>PowerPoint Presentation</vt:lpstr>
      <vt:lpstr>PowerPoint Presentation</vt:lpstr>
      <vt:lpstr>PowerPoint Presentation</vt:lpstr>
      <vt:lpstr>Development</vt:lpstr>
      <vt:lpstr>DaaS - Data as a Service | Overview</vt:lpstr>
      <vt:lpstr>DaaS - Data as a Service | Use Case @ SgmP (AS)</vt:lpstr>
      <vt:lpstr>ADE - Anomaly Detection Engine | Overview</vt:lpstr>
      <vt:lpstr>ADE - Anomaly Detection Engine | Use Case @ BaP (PS)</vt:lpstr>
      <vt:lpstr>RCA - Root Cause Analysis | Overview</vt:lpstr>
      <vt:lpstr>RCA - Root Cause Analysis | Use Case @ ChP (PS)</vt:lpstr>
      <vt:lpstr>LL – LucidLines | Overview</vt:lpstr>
      <vt:lpstr>PowerPoint Presentation</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FIXED-TERM Deuringer Julius Leonardo (CR/PJ-AI-M)</dc:creator>
  <cp:lastModifiedBy>Agrawal Shanu (CR/RAI1-IN)</cp:lastModifiedBy>
  <cp:revision>16</cp:revision>
  <dcterms:created xsi:type="dcterms:W3CDTF">2019-08-22T12:40:55Z</dcterms:created>
  <dcterms:modified xsi:type="dcterms:W3CDTF">2023-12-04T06:50:24Z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